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3" r:id="rId6"/>
    <p:sldId id="260" r:id="rId7"/>
    <p:sldId id="261" r:id="rId8"/>
    <p:sldId id="262" r:id="rId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nl-NL" smtClean="0"/>
              <a:t>Klik om de stijl te bewerken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489A504-6F98-470B-B7B6-616AD76B1925}" type="datetimeFigureOut">
              <a:rPr lang="nl-NL" smtClean="0"/>
              <a:t>10-1-2013</a:t>
            </a:fld>
            <a:endParaRPr lang="nl-N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nl-N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1057994-C446-4D27-9C24-987C0A2AF0EE}" type="slidenum">
              <a:rPr lang="nl-NL" smtClean="0"/>
              <a:t>‹nr.›</a:t>
            </a:fld>
            <a:endParaRPr lang="nl-N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1489A504-6F98-470B-B7B6-616AD76B1925}" type="datetimeFigureOut">
              <a:rPr lang="nl-NL" smtClean="0"/>
              <a:t>10-1-2013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1057994-C446-4D27-9C24-987C0A2AF0EE}"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nl-NL" smtClean="0"/>
              <a:t>Klik om de stijl te bewerken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1489A504-6F98-470B-B7B6-616AD76B1925}" type="datetimeFigureOut">
              <a:rPr lang="nl-NL" smtClean="0"/>
              <a:t>10-1-2013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1057994-C446-4D27-9C24-987C0A2AF0EE}"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489A504-6F98-470B-B7B6-616AD76B1925}" type="datetimeFigureOut">
              <a:rPr lang="nl-NL" smtClean="0"/>
              <a:t>10-1-2013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1057994-C446-4D27-9C24-987C0A2AF0EE}"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nl-NL" smtClean="0"/>
              <a:t>Klik om de stijl te bewerken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1489A504-6F98-470B-B7B6-616AD76B1925}" type="datetimeFigureOut">
              <a:rPr lang="nl-NL" smtClean="0"/>
              <a:t>10-1-2013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1057994-C446-4D27-9C24-987C0A2AF0EE}"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5" name="Date Placeholder 4"/>
          <p:cNvSpPr>
            <a:spLocks noGrp="1"/>
          </p:cNvSpPr>
          <p:nvPr>
            <p:ph type="dt" sz="half" idx="10"/>
          </p:nvPr>
        </p:nvSpPr>
        <p:spPr/>
        <p:txBody>
          <a:bodyPr/>
          <a:lstStyle/>
          <a:p>
            <a:fld id="{1489A504-6F98-470B-B7B6-616AD76B1925}" type="datetimeFigureOut">
              <a:rPr lang="nl-NL" smtClean="0"/>
              <a:t>10-1-2013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1057994-C446-4D27-9C24-987C0A2AF0EE}" type="slidenum">
              <a:rPr lang="nl-NL" smtClean="0"/>
              <a:t>‹nr.›</a:t>
            </a:fld>
            <a:endParaRPr lang="nl-NL"/>
          </a:p>
        </p:txBody>
      </p:sp>
      <p:sp>
        <p:nvSpPr>
          <p:cNvPr id="9" name="Content Placeholder 8"/>
          <p:cNvSpPr>
            <a:spLocks noGrp="1"/>
          </p:cNvSpPr>
          <p:nvPr>
            <p:ph sz="quarter" idx="13"/>
          </p:nvPr>
        </p:nvSpPr>
        <p:spPr>
          <a:xfrm>
            <a:off x="1042416" y="2313432"/>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1489A504-6F98-470B-B7B6-616AD76B1925}" type="datetimeFigureOut">
              <a:rPr lang="nl-NL" smtClean="0"/>
              <a:t>10-1-2013</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41057994-C446-4D27-9C24-987C0A2AF0EE}"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2"/>
          <p:cNvSpPr>
            <a:spLocks noGrp="1"/>
          </p:cNvSpPr>
          <p:nvPr>
            <p:ph type="dt" sz="half" idx="10"/>
          </p:nvPr>
        </p:nvSpPr>
        <p:spPr/>
        <p:txBody>
          <a:bodyPr/>
          <a:lstStyle/>
          <a:p>
            <a:fld id="{1489A504-6F98-470B-B7B6-616AD76B1925}" type="datetimeFigureOut">
              <a:rPr lang="nl-NL" smtClean="0"/>
              <a:t>10-1-2013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41057994-C446-4D27-9C24-987C0A2AF0EE}"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89A504-6F98-470B-B7B6-616AD76B1925}" type="datetimeFigureOut">
              <a:rPr lang="nl-NL" smtClean="0"/>
              <a:t>10-1-2013</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41057994-C446-4D27-9C24-987C0A2AF0EE}"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489A504-6F98-470B-B7B6-616AD76B1925}" type="datetimeFigureOut">
              <a:rPr lang="nl-NL" smtClean="0"/>
              <a:t>10-1-2013</a:t>
            </a:fld>
            <a:endParaRPr lang="nl-NL"/>
          </a:p>
        </p:txBody>
      </p:sp>
      <p:sp>
        <p:nvSpPr>
          <p:cNvPr id="7" name="Slide Number Placeholder 6"/>
          <p:cNvSpPr>
            <a:spLocks noGrp="1"/>
          </p:cNvSpPr>
          <p:nvPr>
            <p:ph type="sldNum" sz="quarter" idx="12"/>
          </p:nvPr>
        </p:nvSpPr>
        <p:spPr/>
        <p:txBody>
          <a:bodyPr/>
          <a:lstStyle/>
          <a:p>
            <a:fld id="{41057994-C446-4D27-9C24-987C0A2AF0EE}" type="slidenum">
              <a:rPr lang="nl-NL" smtClean="0"/>
              <a:t>‹nr.›</a:t>
            </a:fld>
            <a:endParaRPr lang="nl-N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nl-N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nl-NL" smtClean="0"/>
              <a:t>Klik om de stijl te bewerken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nl-NL" smtClean="0"/>
              <a:t>Klik om de stijl te bewerken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1489A504-6F98-470B-B7B6-616AD76B1925}" type="datetimeFigureOut">
              <a:rPr lang="nl-NL" smtClean="0"/>
              <a:t>10-1-2013</a:t>
            </a:fld>
            <a:endParaRPr lang="nl-N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nl-NL"/>
          </a:p>
        </p:txBody>
      </p:sp>
      <p:sp>
        <p:nvSpPr>
          <p:cNvPr id="7" name="Slide Number Placeholder 6"/>
          <p:cNvSpPr>
            <a:spLocks noGrp="1"/>
          </p:cNvSpPr>
          <p:nvPr>
            <p:ph type="sldNum" sz="quarter" idx="12"/>
          </p:nvPr>
        </p:nvSpPr>
        <p:spPr/>
        <p:txBody>
          <a:bodyPr/>
          <a:lstStyle/>
          <a:p>
            <a:fld id="{41057994-C446-4D27-9C24-987C0A2AF0EE}"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489A504-6F98-470B-B7B6-616AD76B1925}" type="datetimeFigureOut">
              <a:rPr lang="nl-NL" smtClean="0"/>
              <a:t>10-1-2013</a:t>
            </a:fld>
            <a:endParaRPr lang="nl-N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nl-N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1057994-C446-4D27-9C24-987C0A2AF0EE}"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biologiepagina.nl/" TargetMode="External"/><Relationship Id="rId2" Type="http://schemas.openxmlformats.org/officeDocument/2006/relationships/hyperlink" Target="http://www.biologieplek.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Waarnemen en Regeling</a:t>
            </a:r>
            <a:endParaRPr lang="nl-NL" dirty="0"/>
          </a:p>
        </p:txBody>
      </p:sp>
      <p:sp>
        <p:nvSpPr>
          <p:cNvPr id="5" name="Tijdelijke aanduiding voor inhoud 4"/>
          <p:cNvSpPr>
            <a:spLocks noGrp="1"/>
          </p:cNvSpPr>
          <p:nvPr>
            <p:ph idx="1"/>
          </p:nvPr>
        </p:nvSpPr>
        <p:spPr/>
        <p:txBody>
          <a:bodyPr/>
          <a:lstStyle/>
          <a:p>
            <a:r>
              <a:rPr lang="nl-NL" dirty="0" smtClean="0"/>
              <a:t>Expert groepen opdracht.</a:t>
            </a:r>
          </a:p>
          <a:p>
            <a:endParaRPr lang="nl-N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996953"/>
            <a:ext cx="1224136" cy="110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http://2.bp.blogspot.com/_P9gydy3an44/S90ho2pLvfI/AAAAAAAAI_4/nATqjs_nQ9s/s400/ore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9792" y="3212976"/>
            <a:ext cx="1296144" cy="139678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roosters.tabor.nl/oscarromero/vakken/spaans/oefeningen/Laptopklas/Unidad05/Cuerpo/Puzzel/neu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53578" y="4365104"/>
            <a:ext cx="1433068" cy="122413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nl.dreamstime.com/tong-thumb17437699.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2120" y="3103229"/>
            <a:ext cx="2493025" cy="1981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594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Zintuigen , hormonen en zenuwstelsel </a:t>
            </a:r>
            <a:endParaRPr lang="nl-NL" dirty="0"/>
          </a:p>
        </p:txBody>
      </p:sp>
      <p:sp>
        <p:nvSpPr>
          <p:cNvPr id="3" name="Tijdelijke aanduiding voor inhoud 2"/>
          <p:cNvSpPr>
            <a:spLocks noGrp="1"/>
          </p:cNvSpPr>
          <p:nvPr>
            <p:ph idx="1"/>
          </p:nvPr>
        </p:nvSpPr>
        <p:spPr/>
        <p:txBody>
          <a:bodyPr/>
          <a:lstStyle/>
          <a:p>
            <a:r>
              <a:rPr lang="nl-NL" dirty="0" smtClean="0"/>
              <a:t>Jullie worden als groep de experts van een bepaald onderdeel van deze lessen.</a:t>
            </a:r>
          </a:p>
          <a:p>
            <a:endParaRPr lang="nl-NL" dirty="0"/>
          </a:p>
          <a:p>
            <a:r>
              <a:rPr lang="nl-NL" dirty="0" smtClean="0"/>
              <a:t>Horen</a:t>
            </a:r>
          </a:p>
          <a:p>
            <a:r>
              <a:rPr lang="nl-NL" dirty="0" smtClean="0"/>
              <a:t>Zien </a:t>
            </a:r>
          </a:p>
          <a:p>
            <a:r>
              <a:rPr lang="nl-NL" dirty="0" smtClean="0"/>
              <a:t>Voelen</a:t>
            </a:r>
          </a:p>
          <a:p>
            <a:r>
              <a:rPr lang="nl-NL" dirty="0" smtClean="0"/>
              <a:t>Ruiken/ proeven </a:t>
            </a:r>
          </a:p>
        </p:txBody>
      </p:sp>
    </p:spTree>
    <p:extLst>
      <p:ext uri="{BB962C8B-B14F-4D97-AF65-F5344CB8AC3E}">
        <p14:creationId xmlns:p14="http://schemas.microsoft.com/office/powerpoint/2010/main" val="2249355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doel van deze lessen</a:t>
            </a:r>
            <a:endParaRPr lang="nl-NL" dirty="0"/>
          </a:p>
        </p:txBody>
      </p:sp>
      <p:sp>
        <p:nvSpPr>
          <p:cNvPr id="3" name="Tijdelijke aanduiding voor inhoud 2"/>
          <p:cNvSpPr>
            <a:spLocks noGrp="1"/>
          </p:cNvSpPr>
          <p:nvPr>
            <p:ph idx="1"/>
          </p:nvPr>
        </p:nvSpPr>
        <p:spPr/>
        <p:txBody>
          <a:bodyPr/>
          <a:lstStyle/>
          <a:p>
            <a:r>
              <a:rPr lang="nl-NL" dirty="0" smtClean="0"/>
              <a:t>Aan het einde van deze lessen heb je je als groep zo goed in het onderwerp verdiept dat je instaat bent in de klas er een duidelijke uitleg over kan geven. </a:t>
            </a:r>
            <a:endParaRPr lang="nl-NL" dirty="0"/>
          </a:p>
        </p:txBody>
      </p:sp>
    </p:spTree>
    <p:extLst>
      <p:ext uri="{BB962C8B-B14F-4D97-AF65-F5344CB8AC3E}">
        <p14:creationId xmlns:p14="http://schemas.microsoft.com/office/powerpoint/2010/main" val="1343513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opdracht </a:t>
            </a:r>
            <a:endParaRPr lang="nl-NL" dirty="0"/>
          </a:p>
        </p:txBody>
      </p:sp>
      <p:sp>
        <p:nvSpPr>
          <p:cNvPr id="3" name="Tijdelijke aanduiding voor inhoud 2"/>
          <p:cNvSpPr>
            <a:spLocks noGrp="1"/>
          </p:cNvSpPr>
          <p:nvPr>
            <p:ph idx="1"/>
          </p:nvPr>
        </p:nvSpPr>
        <p:spPr/>
        <p:txBody>
          <a:bodyPr/>
          <a:lstStyle/>
          <a:p>
            <a:r>
              <a:rPr lang="nl-NL" dirty="0" smtClean="0"/>
              <a:t>Je krijgt met je groepje 1 van de onderwerpen ( via Loting )</a:t>
            </a:r>
          </a:p>
          <a:p>
            <a:r>
              <a:rPr lang="nl-NL" dirty="0" smtClean="0"/>
              <a:t>Je krijgt 6 mediatheek lessen</a:t>
            </a:r>
          </a:p>
          <a:p>
            <a:r>
              <a:rPr lang="nl-NL" dirty="0" smtClean="0"/>
              <a:t>En 2 lessen om je presentatie voor te bereiden </a:t>
            </a:r>
          </a:p>
          <a:p>
            <a:endParaRPr lang="nl-NL" dirty="0"/>
          </a:p>
          <a:p>
            <a:r>
              <a:rPr lang="nl-NL" dirty="0" smtClean="0"/>
              <a:t>Inleveren in overleg met je docent </a:t>
            </a:r>
          </a:p>
          <a:p>
            <a:endParaRPr lang="nl-NL" dirty="0" smtClean="0"/>
          </a:p>
        </p:txBody>
      </p:sp>
    </p:spTree>
    <p:extLst>
      <p:ext uri="{BB962C8B-B14F-4D97-AF65-F5344CB8AC3E}">
        <p14:creationId xmlns:p14="http://schemas.microsoft.com/office/powerpoint/2010/main" val="3848879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Welke werkvormen kan je gebruiken?</a:t>
            </a:r>
            <a:endParaRPr lang="nl-NL" dirty="0"/>
          </a:p>
        </p:txBody>
      </p:sp>
      <p:sp>
        <p:nvSpPr>
          <p:cNvPr id="3" name="Tijdelijke aanduiding voor inhoud 2"/>
          <p:cNvSpPr>
            <a:spLocks noGrp="1"/>
          </p:cNvSpPr>
          <p:nvPr>
            <p:ph idx="1"/>
          </p:nvPr>
        </p:nvSpPr>
        <p:spPr/>
        <p:txBody>
          <a:bodyPr/>
          <a:lstStyle/>
          <a:p>
            <a:r>
              <a:rPr lang="nl-NL" dirty="0" err="1" smtClean="0"/>
              <a:t>Powerpoint</a:t>
            </a:r>
            <a:endParaRPr lang="nl-NL" dirty="0" smtClean="0"/>
          </a:p>
          <a:p>
            <a:r>
              <a:rPr lang="nl-NL" dirty="0" smtClean="0"/>
              <a:t>Muurkrant</a:t>
            </a:r>
          </a:p>
          <a:p>
            <a:r>
              <a:rPr lang="nl-NL" dirty="0" smtClean="0"/>
              <a:t>Spreekbeurt </a:t>
            </a:r>
          </a:p>
          <a:p>
            <a:r>
              <a:rPr lang="nl-NL" dirty="0" smtClean="0"/>
              <a:t>Spel </a:t>
            </a:r>
          </a:p>
          <a:p>
            <a:r>
              <a:rPr lang="nl-NL" dirty="0" smtClean="0"/>
              <a:t>Discussie spel</a:t>
            </a:r>
          </a:p>
          <a:p>
            <a:endParaRPr lang="nl-NL" dirty="0"/>
          </a:p>
          <a:p>
            <a:r>
              <a:rPr lang="nl-NL" dirty="0" smtClean="0"/>
              <a:t>VERPLICHT gebruik van de beamer  </a:t>
            </a:r>
          </a:p>
          <a:p>
            <a:endParaRPr lang="nl-NL" dirty="0"/>
          </a:p>
        </p:txBody>
      </p:sp>
    </p:spTree>
    <p:extLst>
      <p:ext uri="{BB962C8B-B14F-4D97-AF65-F5344CB8AC3E}">
        <p14:creationId xmlns:p14="http://schemas.microsoft.com/office/powerpoint/2010/main" val="765055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Wat moet er in de presentatie komen?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Titel pagina + inleiding</a:t>
            </a:r>
          </a:p>
          <a:p>
            <a:r>
              <a:rPr lang="nl-NL" dirty="0" smtClean="0"/>
              <a:t>Dwars doorsnede plaatje van het onderwerp en aangeven wat de nummers zijn</a:t>
            </a:r>
          </a:p>
          <a:p>
            <a:r>
              <a:rPr lang="nl-NL" dirty="0" smtClean="0"/>
              <a:t>Wat zijn de functies</a:t>
            </a:r>
          </a:p>
          <a:p>
            <a:r>
              <a:rPr lang="nl-NL" dirty="0" smtClean="0"/>
              <a:t>Hoe werkt het zintuig </a:t>
            </a:r>
          </a:p>
          <a:p>
            <a:r>
              <a:rPr lang="nl-NL" dirty="0" smtClean="0"/>
              <a:t>Bijzonderheden</a:t>
            </a:r>
          </a:p>
          <a:p>
            <a:r>
              <a:rPr lang="nl-NL" dirty="0" smtClean="0"/>
              <a:t>Een praktische opdracht </a:t>
            </a:r>
          </a:p>
          <a:p>
            <a:r>
              <a:rPr lang="nl-NL" dirty="0" smtClean="0"/>
              <a:t>Filmpje van max 5 tot 10 min. </a:t>
            </a:r>
          </a:p>
          <a:p>
            <a:endParaRPr lang="nl-NL" dirty="0"/>
          </a:p>
        </p:txBody>
      </p:sp>
    </p:spTree>
    <p:extLst>
      <p:ext uri="{BB962C8B-B14F-4D97-AF65-F5344CB8AC3E}">
        <p14:creationId xmlns:p14="http://schemas.microsoft.com/office/powerpoint/2010/main" val="2085608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Waar kun je informatie vinden </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Internet</a:t>
            </a:r>
          </a:p>
          <a:p>
            <a:r>
              <a:rPr lang="nl-NL" dirty="0" smtClean="0"/>
              <a:t>Werkboek / leerboek</a:t>
            </a:r>
          </a:p>
          <a:p>
            <a:r>
              <a:rPr lang="nl-NL" dirty="0" smtClean="0">
                <a:hlinkClick r:id="rId2"/>
              </a:rPr>
              <a:t>Www.biologieplek.org</a:t>
            </a:r>
            <a:endParaRPr lang="nl-NL" dirty="0" smtClean="0"/>
          </a:p>
          <a:p>
            <a:r>
              <a:rPr lang="nl-NL" dirty="0" smtClean="0">
                <a:hlinkClick r:id="rId3"/>
              </a:rPr>
              <a:t>www.biologiepagina.nl</a:t>
            </a:r>
            <a:r>
              <a:rPr lang="nl-NL" dirty="0" smtClean="0"/>
              <a:t> </a:t>
            </a:r>
          </a:p>
          <a:p>
            <a:r>
              <a:rPr lang="nl-NL" dirty="0" smtClean="0"/>
              <a:t>Boeken uit de mediatheek</a:t>
            </a:r>
          </a:p>
          <a:p>
            <a:r>
              <a:rPr lang="nl-NL" dirty="0" smtClean="0"/>
              <a:t>PAS OP!! Je dwaalt op het internet snel af</a:t>
            </a:r>
          </a:p>
          <a:p>
            <a:endParaRPr lang="nl-NL" dirty="0"/>
          </a:p>
          <a:p>
            <a:r>
              <a:rPr lang="nl-NL" dirty="0" smtClean="0"/>
              <a:t>Heel veel succes met deze opdracht </a:t>
            </a:r>
          </a:p>
        </p:txBody>
      </p:sp>
    </p:spTree>
    <p:extLst>
      <p:ext uri="{BB962C8B-B14F-4D97-AF65-F5344CB8AC3E}">
        <p14:creationId xmlns:p14="http://schemas.microsoft.com/office/powerpoint/2010/main" val="1820613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Beoordeling </a:t>
            </a:r>
            <a:endParaRPr lang="nl-NL" dirty="0"/>
          </a:p>
        </p:txBody>
      </p:sp>
      <p:sp>
        <p:nvSpPr>
          <p:cNvPr id="3" name="Tijdelijke aanduiding voor inhoud 2"/>
          <p:cNvSpPr>
            <a:spLocks noGrp="1"/>
          </p:cNvSpPr>
          <p:nvPr>
            <p:ph idx="1"/>
          </p:nvPr>
        </p:nvSpPr>
        <p:spPr/>
        <p:txBody>
          <a:bodyPr/>
          <a:lstStyle/>
          <a:p>
            <a:r>
              <a:rPr lang="nl-NL" dirty="0" smtClean="0"/>
              <a:t>Als groep</a:t>
            </a:r>
          </a:p>
          <a:p>
            <a:r>
              <a:rPr lang="nl-NL" dirty="0" smtClean="0"/>
              <a:t>Als individu</a:t>
            </a:r>
          </a:p>
          <a:p>
            <a:r>
              <a:rPr lang="nl-NL" dirty="0" smtClean="0"/>
              <a:t>Inzet</a:t>
            </a:r>
          </a:p>
          <a:p>
            <a:r>
              <a:rPr lang="nl-NL" dirty="0" smtClean="0"/>
              <a:t>Samenwerking</a:t>
            </a:r>
          </a:p>
          <a:p>
            <a:r>
              <a:rPr lang="nl-NL" dirty="0" smtClean="0"/>
              <a:t>Presentatie</a:t>
            </a:r>
          </a:p>
          <a:p>
            <a:r>
              <a:rPr lang="nl-NL" dirty="0" smtClean="0"/>
              <a:t>Eindproduct </a:t>
            </a:r>
            <a:endParaRPr lang="nl-NL" dirty="0"/>
          </a:p>
        </p:txBody>
      </p:sp>
    </p:spTree>
    <p:extLst>
      <p:ext uri="{BB962C8B-B14F-4D97-AF65-F5344CB8AC3E}">
        <p14:creationId xmlns:p14="http://schemas.microsoft.com/office/powerpoint/2010/main" val="18615241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42</TotalTime>
  <Words>205</Words>
  <Application>Microsoft Office PowerPoint</Application>
  <PresentationFormat>Diavoorstelling (4:3)</PresentationFormat>
  <Paragraphs>49</Paragraphs>
  <Slides>8</Slides>
  <Notes>0</Notes>
  <HiddenSlides>0</HiddenSlides>
  <MMClips>0</MMClips>
  <ScaleCrop>false</ScaleCrop>
  <HeadingPairs>
    <vt:vector size="4" baseType="variant">
      <vt:variant>
        <vt:lpstr>Thema</vt:lpstr>
      </vt:variant>
      <vt:variant>
        <vt:i4>1</vt:i4>
      </vt:variant>
      <vt:variant>
        <vt:lpstr>Diatitels</vt:lpstr>
      </vt:variant>
      <vt:variant>
        <vt:i4>8</vt:i4>
      </vt:variant>
    </vt:vector>
  </HeadingPairs>
  <TitlesOfParts>
    <vt:vector size="9" baseType="lpstr">
      <vt:lpstr>Austin</vt:lpstr>
      <vt:lpstr>Waarnemen en Regeling</vt:lpstr>
      <vt:lpstr>Zintuigen , hormonen en zenuwstelsel </vt:lpstr>
      <vt:lpstr>Het doel van deze lessen</vt:lpstr>
      <vt:lpstr>De opdracht </vt:lpstr>
      <vt:lpstr>Welke werkvormen kan je gebruiken?</vt:lpstr>
      <vt:lpstr>Wat moet er in de presentatie komen?</vt:lpstr>
      <vt:lpstr>Waar kun je informatie vinden </vt:lpstr>
      <vt:lpstr>Beoordeling </vt:lpstr>
    </vt:vector>
  </TitlesOfParts>
  <Company>Carmel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Waarnemen en Regeling</dc:title>
  <dc:creator>Anoek klein Haar-Maters</dc:creator>
  <cp:lastModifiedBy>Anoek klein Haar-Maters</cp:lastModifiedBy>
  <cp:revision>7</cp:revision>
  <dcterms:created xsi:type="dcterms:W3CDTF">2012-12-06T10:19:16Z</dcterms:created>
  <dcterms:modified xsi:type="dcterms:W3CDTF">2013-01-10T10:52:42Z</dcterms:modified>
</cp:coreProperties>
</file>