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57" r:id="rId7"/>
    <p:sldId id="258" r:id="rId8"/>
    <p:sldId id="259" r:id="rId9"/>
    <p:sldId id="268" r:id="rId10"/>
    <p:sldId id="269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93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16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04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4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285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5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27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03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9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3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8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69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6D32-07B1-4857-B416-5DB1D89475A0}" type="datetimeFigureOut">
              <a:rPr lang="nl-NL" smtClean="0"/>
              <a:t>13-1-2014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D959D-EB62-462F-A4CE-C336B524D4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67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biologietccl.nl/Media%20biologie/1CD/Th%202.%20Bouw%20stengel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ogietccl.nl/Media%20biologie/1CD/Th%202.%20Theorie%20stengels.sw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bioplek.org/animaties/fotosynthese/vaatbunde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epagina.nl/1/Planten/jaarringen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99392"/>
            <a:ext cx="5688632" cy="74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7200" dirty="0" err="1" smtClean="0"/>
              <a:t>Bst</a:t>
            </a:r>
            <a:r>
              <a:rPr lang="nl-NL" sz="7200" dirty="0" smtClean="0"/>
              <a:t> 3 Stengels</a:t>
            </a:r>
            <a:endParaRPr lang="nl-NL" sz="7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Dikte groei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Nieuwe hout en bastvaten ontstaan uit cambiumcellen.</a:t>
            </a:r>
          </a:p>
          <a:p>
            <a:r>
              <a:rPr lang="nl-NL" dirty="0" smtClean="0"/>
              <a:t>Cambium cellen delen zich en worden hout of bastcellen.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24" y="3429000"/>
            <a:ext cx="4296632" cy="322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88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nl-NL" dirty="0" smtClean="0"/>
              <a:t>Animatie stengel</a:t>
            </a:r>
            <a:endParaRPr lang="nl-NL" dirty="0"/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546100" cy="355600"/>
          </a:xfrm>
        </p:spPr>
      </p:pic>
      <p:sp>
        <p:nvSpPr>
          <p:cNvPr id="5" name="Tekstvak 4"/>
          <p:cNvSpPr txBox="1"/>
          <p:nvPr/>
        </p:nvSpPr>
        <p:spPr>
          <a:xfrm>
            <a:off x="1763687" y="1700808"/>
            <a:ext cx="245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Animatie stengel (groot)</a:t>
            </a:r>
            <a:endParaRPr lang="nl-NL" dirty="0"/>
          </a:p>
        </p:txBody>
      </p:sp>
      <p:pic>
        <p:nvPicPr>
          <p:cNvPr id="7" name="Tijdelijke aanduiding voor inhoud 3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23564"/>
            <a:ext cx="546100" cy="3556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763687" y="2123564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Theorie bouw stengel (groot)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221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Functies van  stengels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Water opnemen</a:t>
            </a:r>
          </a:p>
          <a:p>
            <a:r>
              <a:rPr lang="nl-NL" dirty="0" smtClean="0"/>
              <a:t>Voedingsstoffen vervoeren</a:t>
            </a:r>
          </a:p>
          <a:p>
            <a:r>
              <a:rPr lang="nl-NL" dirty="0" smtClean="0"/>
              <a:t>Stevigheid verlenen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1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Houtachtige en kruidachtige stengels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Kruidachtig                              houtachtig   						(bomen en struiken)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6" y="2708920"/>
            <a:ext cx="4085803" cy="363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988290" cy="373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4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l-NL" dirty="0" smtClean="0"/>
              <a:t>Soorten vaten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12559"/>
              </p:ext>
            </p:extLst>
          </p:nvPr>
        </p:nvGraphicFramePr>
        <p:xfrm>
          <a:off x="1043608" y="1124744"/>
          <a:ext cx="6816080" cy="458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431704"/>
              </a:tblGrid>
              <a:tr h="944661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houtvaten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bastvaten</a:t>
                      </a:r>
                      <a:endParaRPr lang="nl-NL" sz="3200" dirty="0"/>
                    </a:p>
                  </a:txBody>
                  <a:tcPr/>
                </a:tc>
              </a:tr>
              <a:tr h="1630512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Vervoer van water en mineralen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Vervoer van water en suiker</a:t>
                      </a:r>
                      <a:endParaRPr lang="nl-NL" sz="3200" dirty="0"/>
                    </a:p>
                  </a:txBody>
                  <a:tcPr/>
                </a:tc>
              </a:tr>
              <a:tr h="944661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Van wortel naar bladeren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Van blad</a:t>
                      </a:r>
                      <a:r>
                        <a:rPr lang="nl-NL" sz="3200" baseline="0" dirty="0" smtClean="0"/>
                        <a:t> naar wortel</a:t>
                      </a:r>
                      <a:endParaRPr lang="nl-NL" sz="3200" dirty="0"/>
                    </a:p>
                  </a:txBody>
                  <a:tcPr/>
                </a:tc>
              </a:tr>
              <a:tr h="944661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Dode cellen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Levende cellen</a:t>
                      </a:r>
                      <a:endParaRPr lang="nl-NL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Afbeelding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021288"/>
            <a:ext cx="665981" cy="45051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879936" y="6061880"/>
            <a:ext cx="3004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Vaatbundel kruidachtige plant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72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 en bastvaten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1409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1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houtvaten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1648"/>
            <a:ext cx="2799184" cy="40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02819"/>
            <a:ext cx="47434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6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bastvaten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2860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2006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jaarringen</a:t>
            </a:r>
            <a:endParaRPr lang="nl-NL" dirty="0"/>
          </a:p>
        </p:txBody>
      </p:sp>
      <p:pic>
        <p:nvPicPr>
          <p:cNvPr id="1026" name="Picture 2" descr="http://telescript.denayer.wenk.be/2011-12/f2/public_html/images/methodes/dendro/dend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3"/>
            <a:ext cx="505428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999262"/>
            <a:ext cx="990589" cy="44576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48264" y="6014097"/>
            <a:ext cx="107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Jaaringen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93215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87</Words>
  <Application>Microsoft Office PowerPoint</Application>
  <PresentationFormat>Diavoorstelling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Bst 3 Stengels</vt:lpstr>
      <vt:lpstr>Animatie stengel</vt:lpstr>
      <vt:lpstr>Functies van  stengels </vt:lpstr>
      <vt:lpstr>Houtachtige en kruidachtige stengels</vt:lpstr>
      <vt:lpstr>Soorten vaten</vt:lpstr>
      <vt:lpstr>Hout en bastvaten</vt:lpstr>
      <vt:lpstr>houtvaten</vt:lpstr>
      <vt:lpstr>bastvaten</vt:lpstr>
      <vt:lpstr>jaarringen</vt:lpstr>
      <vt:lpstr>Dikte groei</vt:lpstr>
    </vt:vector>
  </TitlesOfParts>
  <Company>Carmel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Bst 3 Stengels</dc:title>
  <dc:creator>Suzanne Wensink</dc:creator>
  <cp:lastModifiedBy>Rob Tervoert</cp:lastModifiedBy>
  <cp:revision>5</cp:revision>
  <dcterms:created xsi:type="dcterms:W3CDTF">2014-01-13T07:54:22Z</dcterms:created>
  <dcterms:modified xsi:type="dcterms:W3CDTF">2014-01-13T11:06:47Z</dcterms:modified>
</cp:coreProperties>
</file>