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51" r:id="rId2"/>
    <p:sldId id="352" r:id="rId3"/>
    <p:sldId id="354" r:id="rId4"/>
    <p:sldId id="358" r:id="rId5"/>
    <p:sldId id="356" r:id="rId6"/>
    <p:sldId id="357" r:id="rId7"/>
    <p:sldId id="353" r:id="rId8"/>
    <p:sldId id="325" r:id="rId9"/>
    <p:sldId id="355" r:id="rId10"/>
  </p:sldIdLst>
  <p:sldSz cx="9144000" cy="6858000" type="screen4x3"/>
  <p:notesSz cx="6797675" cy="987425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00"/>
    <a:srgbClr val="CC0000"/>
    <a:srgbClr val="CCCC00"/>
    <a:srgbClr val="0000FF"/>
    <a:srgbClr val="FF0000"/>
    <a:srgbClr val="374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93" autoAdjust="0"/>
  </p:normalViewPr>
  <p:slideViewPr>
    <p:cSldViewPr snapToGrid="0">
      <p:cViewPr varScale="1">
        <p:scale>
          <a:sx n="64" d="100"/>
          <a:sy n="64" d="100"/>
        </p:scale>
        <p:origin x="156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9D738CD-554E-4A95-A583-EC707A84A6B9}" type="datetimeFigureOut">
              <a:rPr lang="nl-NL"/>
              <a:pPr>
                <a:defRPr/>
              </a:pPr>
              <a:t>4-12-2020</a:t>
            </a:fld>
            <a:endParaRPr lang="nl-NL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E3E0460-6FBA-4F7E-B1B4-67786FACD6C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0446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2511CE8-784D-4D6E-A4F3-31CB38A76C3A}" type="datetimeFigureOut">
              <a:rPr lang="nl-NL"/>
              <a:pPr>
                <a:defRPr/>
              </a:pPr>
              <a:t>4-12-2020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886B4DC-E1F0-4046-B2D1-6E3220153AD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5595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505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7858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pic>
        <p:nvPicPr>
          <p:cNvPr id="5" name="Picture 4" descr="http://mail.google.com/mail/?attid=0.1&amp;disp=emb&amp;view=att&amp;th=11ecfebf3cf534c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8738"/>
            <a:ext cx="16430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2844" y="71415"/>
            <a:ext cx="7286676" cy="642942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2844" y="857232"/>
            <a:ext cx="8858312" cy="5715040"/>
          </a:xfrm>
        </p:spPr>
        <p:txBody>
          <a:bodyPr/>
          <a:lstStyle>
            <a:lvl1pPr marL="0" indent="0" algn="l">
              <a:buNone/>
              <a:defRPr>
                <a:solidFill>
                  <a:srgbClr val="37441C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3857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8581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2844" y="928670"/>
            <a:ext cx="4352956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352956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533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43545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42844" y="1500174"/>
            <a:ext cx="4354544" cy="5072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857232"/>
            <a:ext cx="43561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356131" cy="5072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124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84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7858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42875" y="71438"/>
            <a:ext cx="721518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42875" y="857250"/>
            <a:ext cx="88582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pic>
        <p:nvPicPr>
          <p:cNvPr id="1029" name="Picture 4" descr="http://mail.google.com/mail/?attid=0.1&amp;disp=emb&amp;view=att&amp;th=11ecfebf3cf534c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8738"/>
            <a:ext cx="16430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dianummer 5"/>
          <p:cNvSpPr txBox="1">
            <a:spLocks/>
          </p:cNvSpPr>
          <p:nvPr userDrawn="1"/>
        </p:nvSpPr>
        <p:spPr>
          <a:xfrm>
            <a:off x="7296150" y="6564313"/>
            <a:ext cx="1776413" cy="293687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dirty="0" smtClean="0">
                <a:solidFill>
                  <a:srgbClr val="37441C"/>
                </a:solidFill>
                <a:latin typeface="+mn-lt"/>
                <a:cs typeface="+mn-cs"/>
              </a:rPr>
              <a:t>© 2009 </a:t>
            </a:r>
            <a:r>
              <a:rPr lang="nl-NL" sz="800" dirty="0" err="1" smtClean="0">
                <a:solidFill>
                  <a:srgbClr val="37441C"/>
                </a:solidFill>
                <a:latin typeface="+mn-lt"/>
                <a:cs typeface="+mn-cs"/>
              </a:rPr>
              <a:t>Biosoft</a:t>
            </a:r>
            <a:r>
              <a:rPr lang="nl-NL" sz="800" dirty="0" smtClean="0">
                <a:solidFill>
                  <a:srgbClr val="37441C"/>
                </a:solidFill>
                <a:latin typeface="+mn-lt"/>
                <a:cs typeface="+mn-cs"/>
              </a:rPr>
              <a:t>  TCC - Lyceumstraat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5" r:id="rId2"/>
    <p:sldLayoutId id="2147483741" r:id="rId3"/>
    <p:sldLayoutId id="2147483742" r:id="rId4"/>
    <p:sldLayoutId id="2147483743" r:id="rId5"/>
    <p:sldLayoutId id="2147483744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3300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4TJ4NY1IA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7286625" cy="642938"/>
          </a:xfrm>
        </p:spPr>
        <p:txBody>
          <a:bodyPr/>
          <a:lstStyle/>
          <a:p>
            <a:pPr eaLnBrk="1" hangingPunct="1"/>
            <a:r>
              <a:rPr lang="nl-NL" dirty="0" smtClean="0"/>
              <a:t>T3. Organen en cellen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113166" y="763179"/>
            <a:ext cx="8320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 smtClean="0">
                <a:solidFill>
                  <a:srgbClr val="008000"/>
                </a:solidFill>
              </a:rPr>
              <a:t>Waaruit bestaan wij? Van groot naar klein.</a:t>
            </a:r>
            <a:endParaRPr lang="nl-NL" sz="3200" b="1" dirty="0">
              <a:solidFill>
                <a:srgbClr val="0080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13166" y="1237362"/>
            <a:ext cx="2114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1. Organisme.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2959436" y="1409888"/>
            <a:ext cx="4392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2. Orgaanstelsels, bestaan uit </a:t>
            </a:r>
          </a:p>
          <a:p>
            <a:r>
              <a:rPr lang="nl-NL" dirty="0" smtClean="0"/>
              <a:t>     samenwerkende organen.</a:t>
            </a:r>
            <a:endParaRPr lang="nl-NL" dirty="0"/>
          </a:p>
        </p:txBody>
      </p:sp>
      <p:pic>
        <p:nvPicPr>
          <p:cNvPr id="1028" name="Picture 4" descr="Opbouw van ons licha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39" y="2302819"/>
            <a:ext cx="7732345" cy="445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110532" y="3988435"/>
            <a:ext cx="3197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Bijv. Een </a:t>
            </a:r>
            <a:r>
              <a:rPr lang="nl-NL" dirty="0" err="1" smtClean="0"/>
              <a:t>Denekamper</a:t>
            </a:r>
            <a:endParaRPr lang="nl-NL" dirty="0"/>
          </a:p>
        </p:txBody>
      </p:sp>
      <p:pic>
        <p:nvPicPr>
          <p:cNvPr id="1030" name="Picture 6" descr="Lelijke man plukken zijn krom tanden — Stockfoto © vlue #46260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10465"/>
            <a:ext cx="1529659" cy="230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61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7286625" cy="642938"/>
          </a:xfrm>
        </p:spPr>
        <p:txBody>
          <a:bodyPr/>
          <a:lstStyle/>
          <a:p>
            <a:pPr eaLnBrk="1" hangingPunct="1"/>
            <a:r>
              <a:rPr lang="nl-NL" dirty="0" smtClean="0"/>
              <a:t>T3. Organen en cellen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13166" y="996423"/>
            <a:ext cx="2114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1. Organisme.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2227847" y="1030192"/>
            <a:ext cx="6290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2. Orgaanstelsels, samenwerkende organen.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113166" y="1811573"/>
            <a:ext cx="3821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3</a:t>
            </a:r>
            <a:r>
              <a:rPr lang="nl-NL" dirty="0" smtClean="0"/>
              <a:t>. Organen bestaan uit </a:t>
            </a:r>
          </a:p>
          <a:p>
            <a:r>
              <a:rPr lang="nl-NL" dirty="0" smtClean="0"/>
              <a:t>    verschillende weefsels.</a:t>
            </a:r>
          </a:p>
          <a:p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4251668" y="1596789"/>
            <a:ext cx="4529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4</a:t>
            </a:r>
            <a:r>
              <a:rPr lang="nl-NL" dirty="0" smtClean="0"/>
              <a:t>. Weefsels bestaan uit     </a:t>
            </a:r>
            <a:br>
              <a:rPr lang="nl-NL" dirty="0" smtClean="0"/>
            </a:br>
            <a:r>
              <a:rPr lang="nl-NL" dirty="0" smtClean="0"/>
              <a:t>    cellen van </a:t>
            </a:r>
            <a:r>
              <a:rPr lang="nl-NL" dirty="0" smtClean="0"/>
              <a:t>dezelfde </a:t>
            </a:r>
            <a:br>
              <a:rPr lang="nl-NL" dirty="0" smtClean="0"/>
            </a:br>
            <a:r>
              <a:rPr lang="nl-NL" dirty="0" smtClean="0"/>
              <a:t>    vorm </a:t>
            </a:r>
            <a:r>
              <a:rPr lang="nl-NL" dirty="0" smtClean="0"/>
              <a:t>en functie.</a:t>
            </a:r>
            <a:endParaRPr lang="nl-NL" dirty="0"/>
          </a:p>
        </p:txBody>
      </p:sp>
      <p:pic>
        <p:nvPicPr>
          <p:cNvPr id="2050" name="Picture 2" descr="Dit zijn verschillende organen longen nieren hart maag darmen lever | Menselijk  lichaam, Het menselijk lichaam, Het licha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940" y="2660492"/>
            <a:ext cx="5201475" cy="414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rgaanstels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5053" y="8802624"/>
            <a:ext cx="19214229" cy="1691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Afbeelding 17" descr="Orgaanstelsel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889" y="2765424"/>
            <a:ext cx="5162733" cy="40401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486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7286625" cy="642938"/>
          </a:xfrm>
        </p:spPr>
        <p:txBody>
          <a:bodyPr/>
          <a:lstStyle/>
          <a:p>
            <a:pPr eaLnBrk="1" hangingPunct="1"/>
            <a:r>
              <a:rPr lang="nl-NL" dirty="0" smtClean="0"/>
              <a:t>T3. Organen en cellen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113166" y="763179"/>
            <a:ext cx="1526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 smtClean="0">
                <a:solidFill>
                  <a:srgbClr val="008000"/>
                </a:solidFill>
              </a:rPr>
              <a:t>De cel.</a:t>
            </a:r>
            <a:endParaRPr lang="nl-NL" sz="3200" b="1" dirty="0">
              <a:solidFill>
                <a:srgbClr val="008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13166" y="1347954"/>
            <a:ext cx="6241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</a:t>
            </a:r>
            <a:r>
              <a:rPr lang="nl-NL" dirty="0" smtClean="0"/>
              <a:t>. Cellen zijn bouwstenen van organismen.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79388" y="2099136"/>
            <a:ext cx="3950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Wat zit er altijd in een cel?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79388" y="2560801"/>
            <a:ext cx="4985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1. Een kern (directeur van de cel).</a:t>
            </a:r>
            <a:endParaRPr lang="nl-NL" dirty="0"/>
          </a:p>
        </p:txBody>
      </p:sp>
      <p:pic>
        <p:nvPicPr>
          <p:cNvPr id="4098" name="Picture 2" descr="PPT - Organismen microscopisch bekeken PowerPoint Presentation, free  download - ID:49111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308" y="1977416"/>
            <a:ext cx="4928952" cy="510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79388" y="3107120"/>
            <a:ext cx="5181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2. </a:t>
            </a:r>
            <a:r>
              <a:rPr lang="nl-NL" dirty="0" err="1" smtClean="0"/>
              <a:t>Celmembraam</a:t>
            </a:r>
            <a:r>
              <a:rPr lang="nl-NL" dirty="0" smtClean="0"/>
              <a:t> (huid van de cel).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77521" y="3568785"/>
            <a:ext cx="39901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3. Cytoplasma (inhoud van </a:t>
            </a:r>
            <a:br>
              <a:rPr lang="nl-NL" dirty="0" smtClean="0"/>
            </a:br>
            <a:r>
              <a:rPr lang="nl-NL" dirty="0" smtClean="0"/>
              <a:t>    de cel waar allerlei </a:t>
            </a:r>
            <a:br>
              <a:rPr lang="nl-NL" dirty="0" smtClean="0"/>
            </a:br>
            <a:r>
              <a:rPr lang="nl-NL" dirty="0" smtClean="0"/>
              <a:t>    processen plaatsvinden).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4982308" y="6096000"/>
            <a:ext cx="1758461" cy="4851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9" name="Tekstvak 8">
            <a:hlinkClick r:id="rId3"/>
          </p:cNvPr>
          <p:cNvSpPr txBox="1"/>
          <p:nvPr/>
        </p:nvSpPr>
        <p:spPr>
          <a:xfrm>
            <a:off x="750277" y="5838092"/>
            <a:ext cx="9332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/>
              <a:t>Link levende cel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292591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64892" y="1064301"/>
            <a:ext cx="6603090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Samenvattend van klein naar groot:</a:t>
            </a:r>
          </a:p>
          <a:p>
            <a:endParaRPr lang="nl-NL" dirty="0"/>
          </a:p>
          <a:p>
            <a:r>
              <a:rPr lang="nl-NL" dirty="0" smtClean="0"/>
              <a:t>5. De cel                      Beencel, kraakbeencel</a:t>
            </a:r>
          </a:p>
          <a:p>
            <a:r>
              <a:rPr lang="nl-NL" dirty="0" smtClean="0"/>
              <a:t>    Kleinste bouwsteen van een organisme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4. Weefsel                    botweefsel </a:t>
            </a:r>
          </a:p>
          <a:p>
            <a:r>
              <a:rPr lang="nl-NL" dirty="0" smtClean="0"/>
              <a:t>     Cellen </a:t>
            </a:r>
            <a:r>
              <a:rPr lang="nl-NL" dirty="0"/>
              <a:t>van dezelfde </a:t>
            </a:r>
            <a:br>
              <a:rPr lang="nl-NL" dirty="0"/>
            </a:br>
            <a:r>
              <a:rPr lang="nl-NL" dirty="0"/>
              <a:t>    </a:t>
            </a:r>
            <a:r>
              <a:rPr lang="nl-NL" dirty="0" smtClean="0"/>
              <a:t> vorm </a:t>
            </a:r>
            <a:r>
              <a:rPr lang="nl-NL" dirty="0"/>
              <a:t>en </a:t>
            </a:r>
            <a:r>
              <a:rPr lang="nl-NL" dirty="0" smtClean="0"/>
              <a:t>functie.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3. Orgaan                     Bot</a:t>
            </a:r>
          </a:p>
          <a:p>
            <a:r>
              <a:rPr lang="nl-NL" dirty="0" smtClean="0"/>
              <a:t>    Verschillende botweefsels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2. Orgaanstelsels          Skelet</a:t>
            </a:r>
          </a:p>
          <a:p>
            <a:r>
              <a:rPr lang="nl-NL" dirty="0" smtClean="0"/>
              <a:t>    Verschillende organen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1. Organisme.               Mens</a:t>
            </a:r>
            <a:endParaRPr lang="nl-NL" dirty="0"/>
          </a:p>
        </p:txBody>
      </p:sp>
      <p:pic>
        <p:nvPicPr>
          <p:cNvPr id="3" name="Picture 6" descr="Kraakbeenweefsel en beenweefsel - MijnBiologie.n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239" y="1644280"/>
            <a:ext cx="947635" cy="75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weegbaar hangend mens skelet - Partycorner.n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820" y="3111886"/>
            <a:ext cx="3584726" cy="358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otweefsel | Skelet | Menselijk Lichaam - Menselijk Licha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175" y="2659477"/>
            <a:ext cx="1870883" cy="125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6 fragmenten bot. 1. Rechter humurus (opperarmbeen) van een mens (gewicht=  162,4 g) 2. Costa (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355" y="3368234"/>
            <a:ext cx="2076402" cy="163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elijke man plukken zijn krom tanden — Stockfoto © vlue #46260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028" y="5258034"/>
            <a:ext cx="1059055" cy="159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52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7286625" cy="642938"/>
          </a:xfrm>
        </p:spPr>
        <p:txBody>
          <a:bodyPr/>
          <a:lstStyle/>
          <a:p>
            <a:pPr eaLnBrk="1" hangingPunct="1"/>
            <a:r>
              <a:rPr lang="nl-NL" dirty="0" smtClean="0"/>
              <a:t>T3. Organen en cellen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179388" y="912465"/>
            <a:ext cx="3821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3</a:t>
            </a:r>
            <a:r>
              <a:rPr lang="nl-NL" dirty="0" smtClean="0"/>
              <a:t>. Voorbeeld orgaan </a:t>
            </a:r>
          </a:p>
          <a:p>
            <a:r>
              <a:rPr lang="nl-NL" dirty="0"/>
              <a:t> </a:t>
            </a:r>
            <a:r>
              <a:rPr lang="nl-NL" dirty="0" smtClean="0"/>
              <a:t>   Bot.</a:t>
            </a:r>
          </a:p>
          <a:p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4391015" y="1188899"/>
            <a:ext cx="4529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4</a:t>
            </a:r>
            <a:r>
              <a:rPr lang="nl-NL" dirty="0" smtClean="0"/>
              <a:t>. Weefsels van een bot.</a:t>
            </a:r>
            <a:endParaRPr lang="nl-NL" dirty="0"/>
          </a:p>
        </p:txBody>
      </p:sp>
      <p:pic>
        <p:nvPicPr>
          <p:cNvPr id="2052" name="Picture 4" descr="Orgaanstelse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847" y="18848832"/>
            <a:ext cx="6610589" cy="581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rgaanstels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5053" y="8802624"/>
            <a:ext cx="19214229" cy="1691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otweefsel - WikiWoordenboe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710" y="2196526"/>
            <a:ext cx="2434610" cy="236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Kraakbeenweefsel en beenweefsel - MijnBiologie.n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303" y="3815234"/>
            <a:ext cx="3069463" cy="24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608320" y="2526975"/>
            <a:ext cx="3403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Bot (bestaat uit cellen)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449446" y="5438028"/>
            <a:ext cx="28488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Kraakbeen </a:t>
            </a:r>
          </a:p>
          <a:p>
            <a:r>
              <a:rPr lang="nl-NL" dirty="0" smtClean="0"/>
              <a:t>(bestaat uit cellen)</a:t>
            </a:r>
            <a:endParaRPr lang="nl-NL" dirty="0"/>
          </a:p>
        </p:txBody>
      </p:sp>
      <p:pic>
        <p:nvPicPr>
          <p:cNvPr id="6152" name="Picture 8" descr="6 fragmenten bot. 1. Rechter humurus (opperarmbeen) van een mens (gewicht=  162,4 g) 2. Costa (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61368"/>
            <a:ext cx="2864234" cy="225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79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867462" y="1437262"/>
            <a:ext cx="4620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u="sng" dirty="0" smtClean="0"/>
              <a:t>Beencellen (</a:t>
            </a:r>
            <a:r>
              <a:rPr lang="nl-NL" u="sng" dirty="0" err="1" smtClean="0"/>
              <a:t>funktie</a:t>
            </a:r>
            <a:r>
              <a:rPr lang="nl-NL" u="sng" dirty="0" smtClean="0"/>
              <a:t>: stevigheid)</a:t>
            </a:r>
            <a:endParaRPr lang="nl-NL" u="sng" dirty="0"/>
          </a:p>
        </p:txBody>
      </p:sp>
      <p:sp>
        <p:nvSpPr>
          <p:cNvPr id="3" name="Tekstvak 2"/>
          <p:cNvSpPr txBox="1"/>
          <p:nvPr/>
        </p:nvSpPr>
        <p:spPr>
          <a:xfrm>
            <a:off x="2023672" y="4017364"/>
            <a:ext cx="6577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u="sng" dirty="0" smtClean="0"/>
              <a:t>Kraakbeencellen </a:t>
            </a:r>
          </a:p>
          <a:p>
            <a:r>
              <a:rPr lang="nl-NL" u="sng" dirty="0" smtClean="0"/>
              <a:t>(functie: botten kunnen over elkaar bewegen)</a:t>
            </a:r>
            <a:endParaRPr lang="nl-NL" u="sng" dirty="0"/>
          </a:p>
        </p:txBody>
      </p:sp>
      <p:sp>
        <p:nvSpPr>
          <p:cNvPr id="4" name="Tekstvak 3"/>
          <p:cNvSpPr txBox="1"/>
          <p:nvPr/>
        </p:nvSpPr>
        <p:spPr>
          <a:xfrm>
            <a:off x="0" y="-19216"/>
            <a:ext cx="48846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u="sng" dirty="0" smtClean="0"/>
              <a:t>Botweefsel bestaat hoofdzakelijk </a:t>
            </a:r>
          </a:p>
          <a:p>
            <a:r>
              <a:rPr lang="nl-NL" u="sng" dirty="0" smtClean="0"/>
              <a:t>uit botcellen en kraakbeencellen</a:t>
            </a:r>
            <a:endParaRPr lang="nl-NL" u="sng" dirty="0"/>
          </a:p>
        </p:txBody>
      </p:sp>
      <p:pic>
        <p:nvPicPr>
          <p:cNvPr id="2050" name="Picture 2" descr="Nep bot van een mens 34 cm | Fun en Fe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" y="1275622"/>
            <a:ext cx="2118350" cy="211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echte verbindingslijn met pijl 5"/>
          <p:cNvCxnSpPr/>
          <p:nvPr/>
        </p:nvCxnSpPr>
        <p:spPr>
          <a:xfrm>
            <a:off x="1828800" y="1898927"/>
            <a:ext cx="1798820" cy="304627"/>
          </a:xfrm>
          <a:prstGeom prst="straightConnector1">
            <a:avLst/>
          </a:prstGeom>
          <a:ln w="825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>
            <a:off x="929390" y="2683498"/>
            <a:ext cx="1206178" cy="1333779"/>
          </a:xfrm>
          <a:prstGeom prst="straightConnector1">
            <a:avLst/>
          </a:prstGeom>
          <a:ln w="825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90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7286625" cy="642938"/>
          </a:xfrm>
        </p:spPr>
        <p:txBody>
          <a:bodyPr/>
          <a:lstStyle/>
          <a:p>
            <a:pPr eaLnBrk="1" hangingPunct="1"/>
            <a:r>
              <a:rPr lang="nl-NL" dirty="0" smtClean="0"/>
              <a:t>T3. Organen en cellen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113166" y="763179"/>
            <a:ext cx="1526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 smtClean="0">
                <a:solidFill>
                  <a:srgbClr val="008000"/>
                </a:solidFill>
              </a:rPr>
              <a:t>De cel.</a:t>
            </a:r>
            <a:endParaRPr lang="nl-NL" sz="3200" b="1" dirty="0">
              <a:solidFill>
                <a:srgbClr val="008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13166" y="1347954"/>
            <a:ext cx="8679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</a:t>
            </a:r>
            <a:r>
              <a:rPr lang="nl-NL" dirty="0" smtClean="0"/>
              <a:t>. Cellen zijn bouwstenen van organismen. Je hebt 2 soorten </a:t>
            </a:r>
            <a:br>
              <a:rPr lang="nl-NL" dirty="0" smtClean="0"/>
            </a:br>
            <a:r>
              <a:rPr lang="nl-NL" dirty="0" smtClean="0"/>
              <a:t>    cellen. Plantaardige – en dierlijke cellen.</a:t>
            </a:r>
            <a:endParaRPr lang="nl-NL" dirty="0"/>
          </a:p>
        </p:txBody>
      </p:sp>
      <p:pic>
        <p:nvPicPr>
          <p:cNvPr id="9" name="Picture 2" descr="Cellen | Verschilplanten-dieren.jouwweb.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63726"/>
            <a:ext cx="8847381" cy="397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1911304" y="2240506"/>
            <a:ext cx="508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Verschil plantaardige- dierlijke cel.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822700" y="5533292"/>
            <a:ext cx="248431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Bladgroenkorrel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268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Plasmastroming bij Waterpest</a:t>
            </a:r>
          </a:p>
        </p:txBody>
      </p:sp>
      <p:pic>
        <p:nvPicPr>
          <p:cNvPr id="4" name="Picture 7" descr="C:\Documents and Settings\vor\Mijn documenten\Websites TCC\bi1\Video biologie\1CD\Waterpes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152525"/>
            <a:ext cx="83518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83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hoek 19"/>
          <p:cNvSpPr/>
          <p:nvPr/>
        </p:nvSpPr>
        <p:spPr>
          <a:xfrm>
            <a:off x="93784" y="987307"/>
            <a:ext cx="84875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365"/>
              </a:spcBef>
              <a:spcAft>
                <a:spcPts val="0"/>
              </a:spcAft>
              <a:tabLst>
                <a:tab pos="-914400" algn="l"/>
                <a:tab pos="-457200" algn="l"/>
              </a:tabLst>
            </a:pPr>
            <a:r>
              <a:rPr lang="nl-NL" sz="2800" b="1" spc="-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Invulopdracht plantaardige- en dierlijke cel</a:t>
            </a:r>
            <a:r>
              <a:rPr lang="nl-NL" sz="2800" b="1" spc="-1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nl-NL" spc="-15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Afbeelding 24" descr="op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11" y="1510527"/>
            <a:ext cx="3841751" cy="4783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Afbeelding 25" descr="opd dierlijke ce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862" y="2033747"/>
            <a:ext cx="4188068" cy="4384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672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logie lessen">
  <a:themeElements>
    <a:clrScheme name="Biologie lessen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3300"/>
      </a:hlink>
      <a:folHlink>
        <a:srgbClr val="0033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iologie lesse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ie lessen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FFFF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ie lessen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FFFF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ie lessen 4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3300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23953</TotalTime>
  <Words>287</Words>
  <Application>Microsoft Office PowerPoint</Application>
  <PresentationFormat>Diavoorstelling (4:3)</PresentationFormat>
  <Paragraphs>54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Times New Roman</vt:lpstr>
      <vt:lpstr>Trebuchet MS</vt:lpstr>
      <vt:lpstr>Biologie lessen</vt:lpstr>
      <vt:lpstr>T3. Organen en cellen</vt:lpstr>
      <vt:lpstr>T3. Organen en cellen</vt:lpstr>
      <vt:lpstr>T3. Organen en cellen</vt:lpstr>
      <vt:lpstr>PowerPoint-presentatie</vt:lpstr>
      <vt:lpstr>T3. Organen en cellen</vt:lpstr>
      <vt:lpstr>PowerPoint-presentatie</vt:lpstr>
      <vt:lpstr>T3. Organen en cellen</vt:lpstr>
      <vt:lpstr>Plasmastroming bij Waterpest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D. Hafner</dc:creator>
  <cp:lastModifiedBy>Rob ter Voert</cp:lastModifiedBy>
  <cp:revision>185</cp:revision>
  <cp:lastPrinted>2010-12-09T12:04:14Z</cp:lastPrinted>
  <dcterms:created xsi:type="dcterms:W3CDTF">2009-01-13T13:03:19Z</dcterms:created>
  <dcterms:modified xsi:type="dcterms:W3CDTF">2020-12-04T13:03:07Z</dcterms:modified>
</cp:coreProperties>
</file>