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319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0000"/>
    <a:srgbClr val="CC0000"/>
    <a:srgbClr val="008000"/>
    <a:srgbClr val="CCCC00"/>
    <a:srgbClr val="0000FF"/>
    <a:srgbClr val="374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93" autoAdjust="0"/>
  </p:normalViewPr>
  <p:slideViewPr>
    <p:cSldViewPr snapToGrid="0">
      <p:cViewPr varScale="1">
        <p:scale>
          <a:sx n="82" d="100"/>
          <a:sy n="82" d="100"/>
        </p:scale>
        <p:origin x="16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12E325A-939A-45ED-8199-6E1A1436CA15}" type="datetimeFigureOut">
              <a:rPr lang="nl-NL"/>
              <a:pPr>
                <a:defRPr/>
              </a:pPr>
              <a:t>24-9-2020</a:t>
            </a:fld>
            <a:endParaRPr lang="nl-NL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7B98570-C609-4F68-853A-072EC560C3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95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A1D164-CFCB-414A-91DD-FECD16D31FE8}" type="datetimeFigureOut">
              <a:rPr lang="nl-NL"/>
              <a:pPr>
                <a:defRPr/>
              </a:pPr>
              <a:t>24-9-2020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7DB63A-F377-4172-9C56-824BF4679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34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0863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911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49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37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4" r:id="rId2"/>
    <p:sldLayoutId id="2147483711" r:id="rId3"/>
    <p:sldLayoutId id="2147483712" r:id="rId4"/>
    <p:sldLayoutId id="2147483713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chooltv.nl/video/soorten-tuinslakken-in-alle-soorten-en-maten/#q=tuinslak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jpeg"/><Relationship Id="rId2" Type="http://schemas.openxmlformats.org/officeDocument/2006/relationships/hyperlink" Target="https://www.youtube.com/watch?v=UOcLaI44TXA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142875" y="71438"/>
            <a:ext cx="7055094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Thema </a:t>
            </a:r>
            <a:r>
              <a:rPr lang="nl-NL" dirty="0"/>
              <a:t>5</a:t>
            </a:r>
            <a:r>
              <a:rPr lang="nl-NL" dirty="0" smtClean="0"/>
              <a:t>. Erfelijkheid en evolutie.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99275" y="928767"/>
            <a:ext cx="8497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Bepalen van het genotype van de ‘gewone tuinslak</a:t>
            </a:r>
            <a:r>
              <a:rPr lang="nl-NL" b="1" dirty="0" smtClean="0"/>
              <a:t>’</a:t>
            </a:r>
          </a:p>
          <a:p>
            <a:r>
              <a:rPr lang="nl-NL" b="1" dirty="0" smtClean="0"/>
              <a:t>We kijken naar twee kenmerken. Kleur en aantal ringen. </a:t>
            </a:r>
            <a:endParaRPr lang="nl-NL" dirty="0"/>
          </a:p>
          <a:p>
            <a:endParaRPr lang="nl-NL" dirty="0"/>
          </a:p>
        </p:txBody>
      </p:sp>
      <p:pic>
        <p:nvPicPr>
          <p:cNvPr id="1026" name="Picture 2" descr="Gewone tuinsla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1883051"/>
            <a:ext cx="3429633" cy="243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EMOON Verspreidingsatlas | Cepaea nemoralis nemoralis - Zwartgerande  tuinsla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104" y="2065697"/>
            <a:ext cx="3103573" cy="221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uinslak (Cepaea nemoralis) | De meesten slakken zijn hermaf… | Flick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31" y="4439908"/>
            <a:ext cx="2919046" cy="194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chooltv: De tuinslak - Waar verstopt hij zich?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73" y="4518825"/>
            <a:ext cx="2609217" cy="166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27178" y="3820500"/>
            <a:ext cx="16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Kleur: </a:t>
            </a:r>
            <a:r>
              <a:rPr lang="nl-NL" dirty="0" err="1" smtClean="0"/>
              <a:t>rose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91104" y="4439908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Kleur: bruin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851443" y="3751163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Kleur: geel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0" y="6279718"/>
            <a:ext cx="418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Aantal ringen: 0,1,3,5 ringen</a:t>
            </a:r>
            <a:endParaRPr lang="nl-NL" dirty="0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894677" y="4901573"/>
            <a:ext cx="95090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800" dirty="0" smtClean="0">
                <a:solidFill>
                  <a:srgbClr val="37441C"/>
                </a:solidFill>
              </a:rPr>
              <a:t>Inleiding slakken</a:t>
            </a:r>
            <a:endParaRPr lang="nl-NL" sz="800" dirty="0">
              <a:solidFill>
                <a:srgbClr val="37441C"/>
              </a:solidFill>
            </a:endParaRPr>
          </a:p>
        </p:txBody>
      </p:sp>
      <p:pic>
        <p:nvPicPr>
          <p:cNvPr id="25" name="Picture 26" descr="im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015" y="4901573"/>
            <a:ext cx="412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142875" y="71438"/>
            <a:ext cx="7055094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Thema </a:t>
            </a:r>
            <a:r>
              <a:rPr lang="nl-NL" dirty="0"/>
              <a:t>5</a:t>
            </a:r>
            <a:r>
              <a:rPr lang="nl-NL" dirty="0" smtClean="0"/>
              <a:t>. Erfelijkheid en evolutie.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7749996" y="2147721"/>
            <a:ext cx="10342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800" dirty="0" smtClean="0">
                <a:solidFill>
                  <a:srgbClr val="37441C"/>
                </a:solidFill>
              </a:rPr>
              <a:t>Paringsgedrag slak</a:t>
            </a:r>
          </a:p>
          <a:p>
            <a:pPr eaLnBrk="1" hangingPunct="1"/>
            <a:r>
              <a:rPr lang="nl-NL" sz="800" dirty="0" smtClean="0">
                <a:solidFill>
                  <a:srgbClr val="37441C"/>
                </a:solidFill>
              </a:rPr>
              <a:t>1.22</a:t>
            </a:r>
            <a:endParaRPr lang="nl-NL" sz="800" dirty="0">
              <a:solidFill>
                <a:srgbClr val="37441C"/>
              </a:solidFill>
            </a:endParaRPr>
          </a:p>
        </p:txBody>
      </p:sp>
      <p:pic>
        <p:nvPicPr>
          <p:cNvPr id="3079" name="Picture 26" descr="im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34" y="2147721"/>
            <a:ext cx="412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99275" y="928767"/>
            <a:ext cx="8497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Bepalen van het genotype van de ‘gewone tuinslak</a:t>
            </a:r>
            <a:r>
              <a:rPr lang="nl-NL" b="1" dirty="0" smtClean="0"/>
              <a:t>’</a:t>
            </a:r>
          </a:p>
          <a:p>
            <a:r>
              <a:rPr lang="nl-NL" b="1" dirty="0" smtClean="0"/>
              <a:t>We kijken naar twee kenmerken. Kleur en aantal ringen. </a:t>
            </a:r>
            <a:endParaRPr lang="nl-NL" dirty="0"/>
          </a:p>
          <a:p>
            <a:endParaRPr lang="nl-NL" dirty="0"/>
          </a:p>
        </p:txBody>
      </p:sp>
      <p:pic>
        <p:nvPicPr>
          <p:cNvPr id="1030" name="Picture 6" descr="ANEMOON Verspreidingsatlas | Cepaea nemoralis nemoralis - Zwartgerande  tuinsla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03" y="1987939"/>
            <a:ext cx="3103573" cy="221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chooltv: De tuinslak - Waar verstopt hij zich?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03" y="4633883"/>
            <a:ext cx="2609217" cy="166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kstvak 21"/>
          <p:cNvSpPr txBox="1"/>
          <p:nvPr/>
        </p:nvSpPr>
        <p:spPr>
          <a:xfrm>
            <a:off x="4851443" y="3751163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Kleur: geel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4" name="Picture 2" descr="Gewone tuinsla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74" y="2044468"/>
            <a:ext cx="2889429" cy="205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kstvak 22"/>
          <p:cNvSpPr txBox="1"/>
          <p:nvPr/>
        </p:nvSpPr>
        <p:spPr>
          <a:xfrm>
            <a:off x="4150931" y="4059276"/>
            <a:ext cx="240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Aantal ringen: 0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540303" y="4125972"/>
            <a:ext cx="240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Aantal ringen: 1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1750915" y="6340892"/>
            <a:ext cx="240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Aantal ringen: 5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416487" y="4496630"/>
            <a:ext cx="5367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 het aantal ringen kijk je naar de onderste winding.</a:t>
            </a:r>
            <a:endParaRPr lang="nl-NL" dirty="0"/>
          </a:p>
        </p:txBody>
      </p:sp>
      <p:pic>
        <p:nvPicPr>
          <p:cNvPr id="2052" name="Picture 4" descr="Slak is ideaal evolutiedier | De Volkskran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938" y="4970044"/>
            <a:ext cx="3044131" cy="172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Rechte verbindingslijn met pijl 5"/>
          <p:cNvCxnSpPr/>
          <p:nvPr/>
        </p:nvCxnSpPr>
        <p:spPr>
          <a:xfrm>
            <a:off x="5181600" y="5327627"/>
            <a:ext cx="2427109" cy="8955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Biologie lessen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3300"/>
      </a:hlink>
      <a:folHlink>
        <a:srgbClr val="0033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ologie lesse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15292</TotalTime>
  <Words>101</Words>
  <Application>Microsoft Office PowerPoint</Application>
  <PresentationFormat>Diavoorstelling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Biologie lessen</vt:lpstr>
      <vt:lpstr>Thema 5. Erfelijkheid en evolutie.</vt:lpstr>
      <vt:lpstr>Thema 5. Erfelijkheid en evolutie.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Voert, RB (Rob) ter</cp:lastModifiedBy>
  <cp:revision>100</cp:revision>
  <dcterms:created xsi:type="dcterms:W3CDTF">2009-01-13T13:03:19Z</dcterms:created>
  <dcterms:modified xsi:type="dcterms:W3CDTF">2020-09-24T10:35:21Z</dcterms:modified>
</cp:coreProperties>
</file>