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9" d="100"/>
          <a:sy n="99" d="100"/>
        </p:scale>
        <p:origin x="-732" y="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lvl1pPr>
              <a:defRPr/>
            </a:lvl1pPr>
          </a:lstStyle>
          <a:p>
            <a:endParaRPr lang="nl-NL"/>
          </a:p>
        </p:txBody>
      </p:sp>
      <p:sp>
        <p:nvSpPr>
          <p:cNvPr id="5" name="Tijdelijke aanduiding voor voettekst 4"/>
          <p:cNvSpPr>
            <a:spLocks noGrp="1"/>
          </p:cNvSpPr>
          <p:nvPr>
            <p:ph type="ftr" sz="quarter" idx="11"/>
          </p:nvPr>
        </p:nvSpPr>
        <p:spPr/>
        <p:txBody>
          <a:bodyPr/>
          <a:lstStyle>
            <a:lvl1pPr>
              <a:defRPr/>
            </a:lvl1pPr>
          </a:lstStyle>
          <a:p>
            <a:endParaRPr lang="nl-NL"/>
          </a:p>
        </p:txBody>
      </p:sp>
      <p:sp>
        <p:nvSpPr>
          <p:cNvPr id="6" name="Tijdelijke aanduiding voor dianummer 5"/>
          <p:cNvSpPr>
            <a:spLocks noGrp="1"/>
          </p:cNvSpPr>
          <p:nvPr>
            <p:ph type="sldNum" sz="quarter" idx="12"/>
          </p:nvPr>
        </p:nvSpPr>
        <p:spPr/>
        <p:txBody>
          <a:bodyPr/>
          <a:lstStyle>
            <a:lvl1pPr>
              <a:defRPr/>
            </a:lvl1pPr>
          </a:lstStyle>
          <a:p>
            <a:fld id="{D198BA67-A530-4266-940E-592CD88B62D1}" type="slidenum">
              <a:rPr lang="nl-NL"/>
              <a:pPr/>
              <a:t>‹nr.›</a:t>
            </a:fld>
            <a:endParaRPr lang="nl-NL"/>
          </a:p>
        </p:txBody>
      </p:sp>
    </p:spTree>
    <p:extLst>
      <p:ext uri="{BB962C8B-B14F-4D97-AF65-F5344CB8AC3E}">
        <p14:creationId xmlns:p14="http://schemas.microsoft.com/office/powerpoint/2010/main" val="3522649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endParaRPr lang="nl-NL"/>
          </a:p>
        </p:txBody>
      </p:sp>
      <p:sp>
        <p:nvSpPr>
          <p:cNvPr id="5" name="Tijdelijke aanduiding voor voettekst 4"/>
          <p:cNvSpPr>
            <a:spLocks noGrp="1"/>
          </p:cNvSpPr>
          <p:nvPr>
            <p:ph type="ftr" sz="quarter" idx="11"/>
          </p:nvPr>
        </p:nvSpPr>
        <p:spPr/>
        <p:txBody>
          <a:bodyPr/>
          <a:lstStyle>
            <a:lvl1pPr>
              <a:defRPr/>
            </a:lvl1pPr>
          </a:lstStyle>
          <a:p>
            <a:endParaRPr lang="nl-NL"/>
          </a:p>
        </p:txBody>
      </p:sp>
      <p:sp>
        <p:nvSpPr>
          <p:cNvPr id="6" name="Tijdelijke aanduiding voor dianummer 5"/>
          <p:cNvSpPr>
            <a:spLocks noGrp="1"/>
          </p:cNvSpPr>
          <p:nvPr>
            <p:ph type="sldNum" sz="quarter" idx="12"/>
          </p:nvPr>
        </p:nvSpPr>
        <p:spPr/>
        <p:txBody>
          <a:bodyPr/>
          <a:lstStyle>
            <a:lvl1pPr>
              <a:defRPr/>
            </a:lvl1pPr>
          </a:lstStyle>
          <a:p>
            <a:fld id="{8FD02F82-BEDF-4905-8BA3-D5EDC2FF6F96}" type="slidenum">
              <a:rPr lang="nl-NL"/>
              <a:pPr/>
              <a:t>‹nr.›</a:t>
            </a:fld>
            <a:endParaRPr lang="nl-NL"/>
          </a:p>
        </p:txBody>
      </p:sp>
    </p:spTree>
    <p:extLst>
      <p:ext uri="{BB962C8B-B14F-4D97-AF65-F5344CB8AC3E}">
        <p14:creationId xmlns:p14="http://schemas.microsoft.com/office/powerpoint/2010/main" val="122444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endParaRPr lang="nl-NL"/>
          </a:p>
        </p:txBody>
      </p:sp>
      <p:sp>
        <p:nvSpPr>
          <p:cNvPr id="5" name="Tijdelijke aanduiding voor voettekst 4"/>
          <p:cNvSpPr>
            <a:spLocks noGrp="1"/>
          </p:cNvSpPr>
          <p:nvPr>
            <p:ph type="ftr" sz="quarter" idx="11"/>
          </p:nvPr>
        </p:nvSpPr>
        <p:spPr/>
        <p:txBody>
          <a:bodyPr/>
          <a:lstStyle>
            <a:lvl1pPr>
              <a:defRPr/>
            </a:lvl1pPr>
          </a:lstStyle>
          <a:p>
            <a:endParaRPr lang="nl-NL"/>
          </a:p>
        </p:txBody>
      </p:sp>
      <p:sp>
        <p:nvSpPr>
          <p:cNvPr id="6" name="Tijdelijke aanduiding voor dianummer 5"/>
          <p:cNvSpPr>
            <a:spLocks noGrp="1"/>
          </p:cNvSpPr>
          <p:nvPr>
            <p:ph type="sldNum" sz="quarter" idx="12"/>
          </p:nvPr>
        </p:nvSpPr>
        <p:spPr/>
        <p:txBody>
          <a:bodyPr/>
          <a:lstStyle>
            <a:lvl1pPr>
              <a:defRPr/>
            </a:lvl1pPr>
          </a:lstStyle>
          <a:p>
            <a:fld id="{7416FFC3-8D16-4BC6-A873-09A8E9F6A067}" type="slidenum">
              <a:rPr lang="nl-NL"/>
              <a:pPr/>
              <a:t>‹nr.›</a:t>
            </a:fld>
            <a:endParaRPr lang="nl-NL"/>
          </a:p>
        </p:txBody>
      </p:sp>
    </p:spTree>
    <p:extLst>
      <p:ext uri="{BB962C8B-B14F-4D97-AF65-F5344CB8AC3E}">
        <p14:creationId xmlns:p14="http://schemas.microsoft.com/office/powerpoint/2010/main" val="1075416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endParaRPr lang="nl-NL"/>
          </a:p>
        </p:txBody>
      </p:sp>
      <p:sp>
        <p:nvSpPr>
          <p:cNvPr id="5" name="Tijdelijke aanduiding voor voettekst 4"/>
          <p:cNvSpPr>
            <a:spLocks noGrp="1"/>
          </p:cNvSpPr>
          <p:nvPr>
            <p:ph type="ftr" sz="quarter" idx="11"/>
          </p:nvPr>
        </p:nvSpPr>
        <p:spPr/>
        <p:txBody>
          <a:bodyPr/>
          <a:lstStyle>
            <a:lvl1pPr>
              <a:defRPr/>
            </a:lvl1pPr>
          </a:lstStyle>
          <a:p>
            <a:endParaRPr lang="nl-NL"/>
          </a:p>
        </p:txBody>
      </p:sp>
      <p:sp>
        <p:nvSpPr>
          <p:cNvPr id="6" name="Tijdelijke aanduiding voor dianummer 5"/>
          <p:cNvSpPr>
            <a:spLocks noGrp="1"/>
          </p:cNvSpPr>
          <p:nvPr>
            <p:ph type="sldNum" sz="quarter" idx="12"/>
          </p:nvPr>
        </p:nvSpPr>
        <p:spPr/>
        <p:txBody>
          <a:bodyPr/>
          <a:lstStyle>
            <a:lvl1pPr>
              <a:defRPr/>
            </a:lvl1pPr>
          </a:lstStyle>
          <a:p>
            <a:fld id="{77119861-DBCC-4E85-9F70-EC7269A7962F}" type="slidenum">
              <a:rPr lang="nl-NL"/>
              <a:pPr/>
              <a:t>‹nr.›</a:t>
            </a:fld>
            <a:endParaRPr lang="nl-NL"/>
          </a:p>
        </p:txBody>
      </p:sp>
    </p:spTree>
    <p:extLst>
      <p:ext uri="{BB962C8B-B14F-4D97-AF65-F5344CB8AC3E}">
        <p14:creationId xmlns:p14="http://schemas.microsoft.com/office/powerpoint/2010/main" val="1015974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endParaRPr lang="nl-NL"/>
          </a:p>
        </p:txBody>
      </p:sp>
      <p:sp>
        <p:nvSpPr>
          <p:cNvPr id="5" name="Tijdelijke aanduiding voor voettekst 4"/>
          <p:cNvSpPr>
            <a:spLocks noGrp="1"/>
          </p:cNvSpPr>
          <p:nvPr>
            <p:ph type="ftr" sz="quarter" idx="11"/>
          </p:nvPr>
        </p:nvSpPr>
        <p:spPr/>
        <p:txBody>
          <a:bodyPr/>
          <a:lstStyle>
            <a:lvl1pPr>
              <a:defRPr/>
            </a:lvl1pPr>
          </a:lstStyle>
          <a:p>
            <a:endParaRPr lang="nl-NL"/>
          </a:p>
        </p:txBody>
      </p:sp>
      <p:sp>
        <p:nvSpPr>
          <p:cNvPr id="6" name="Tijdelijke aanduiding voor dianummer 5"/>
          <p:cNvSpPr>
            <a:spLocks noGrp="1"/>
          </p:cNvSpPr>
          <p:nvPr>
            <p:ph type="sldNum" sz="quarter" idx="12"/>
          </p:nvPr>
        </p:nvSpPr>
        <p:spPr/>
        <p:txBody>
          <a:bodyPr/>
          <a:lstStyle>
            <a:lvl1pPr>
              <a:defRPr/>
            </a:lvl1pPr>
          </a:lstStyle>
          <a:p>
            <a:fld id="{A15044E9-FA74-47C9-86D2-A20CC3D5BD51}" type="slidenum">
              <a:rPr lang="nl-NL"/>
              <a:pPr/>
              <a:t>‹nr.›</a:t>
            </a:fld>
            <a:endParaRPr lang="nl-NL"/>
          </a:p>
        </p:txBody>
      </p:sp>
    </p:spTree>
    <p:extLst>
      <p:ext uri="{BB962C8B-B14F-4D97-AF65-F5344CB8AC3E}">
        <p14:creationId xmlns:p14="http://schemas.microsoft.com/office/powerpoint/2010/main" val="2902217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lvl1pPr>
              <a:defRPr/>
            </a:lvl1pPr>
          </a:lstStyle>
          <a:p>
            <a:endParaRPr lang="nl-NL"/>
          </a:p>
        </p:txBody>
      </p:sp>
      <p:sp>
        <p:nvSpPr>
          <p:cNvPr id="6" name="Tijdelijke aanduiding voor voettekst 5"/>
          <p:cNvSpPr>
            <a:spLocks noGrp="1"/>
          </p:cNvSpPr>
          <p:nvPr>
            <p:ph type="ftr" sz="quarter" idx="11"/>
          </p:nvPr>
        </p:nvSpPr>
        <p:spPr/>
        <p:txBody>
          <a:bodyPr/>
          <a:lstStyle>
            <a:lvl1pPr>
              <a:defRPr/>
            </a:lvl1pPr>
          </a:lstStyle>
          <a:p>
            <a:endParaRPr lang="nl-NL"/>
          </a:p>
        </p:txBody>
      </p:sp>
      <p:sp>
        <p:nvSpPr>
          <p:cNvPr id="7" name="Tijdelijke aanduiding voor dianummer 6"/>
          <p:cNvSpPr>
            <a:spLocks noGrp="1"/>
          </p:cNvSpPr>
          <p:nvPr>
            <p:ph type="sldNum" sz="quarter" idx="12"/>
          </p:nvPr>
        </p:nvSpPr>
        <p:spPr/>
        <p:txBody>
          <a:bodyPr/>
          <a:lstStyle>
            <a:lvl1pPr>
              <a:defRPr/>
            </a:lvl1pPr>
          </a:lstStyle>
          <a:p>
            <a:fld id="{3A17A8DF-41F9-4E15-8A4C-2B47D46BB39F}" type="slidenum">
              <a:rPr lang="nl-NL"/>
              <a:pPr/>
              <a:t>‹nr.›</a:t>
            </a:fld>
            <a:endParaRPr lang="nl-NL"/>
          </a:p>
        </p:txBody>
      </p:sp>
    </p:spTree>
    <p:extLst>
      <p:ext uri="{BB962C8B-B14F-4D97-AF65-F5344CB8AC3E}">
        <p14:creationId xmlns:p14="http://schemas.microsoft.com/office/powerpoint/2010/main" val="1011950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lvl1pPr>
              <a:defRPr/>
            </a:lvl1pPr>
          </a:lstStyle>
          <a:p>
            <a:endParaRPr lang="nl-NL"/>
          </a:p>
        </p:txBody>
      </p:sp>
      <p:sp>
        <p:nvSpPr>
          <p:cNvPr id="8" name="Tijdelijke aanduiding voor voettekst 7"/>
          <p:cNvSpPr>
            <a:spLocks noGrp="1"/>
          </p:cNvSpPr>
          <p:nvPr>
            <p:ph type="ftr" sz="quarter" idx="11"/>
          </p:nvPr>
        </p:nvSpPr>
        <p:spPr/>
        <p:txBody>
          <a:bodyPr/>
          <a:lstStyle>
            <a:lvl1pPr>
              <a:defRPr/>
            </a:lvl1pPr>
          </a:lstStyle>
          <a:p>
            <a:endParaRPr lang="nl-NL"/>
          </a:p>
        </p:txBody>
      </p:sp>
      <p:sp>
        <p:nvSpPr>
          <p:cNvPr id="9" name="Tijdelijke aanduiding voor dianummer 8"/>
          <p:cNvSpPr>
            <a:spLocks noGrp="1"/>
          </p:cNvSpPr>
          <p:nvPr>
            <p:ph type="sldNum" sz="quarter" idx="12"/>
          </p:nvPr>
        </p:nvSpPr>
        <p:spPr/>
        <p:txBody>
          <a:bodyPr/>
          <a:lstStyle>
            <a:lvl1pPr>
              <a:defRPr/>
            </a:lvl1pPr>
          </a:lstStyle>
          <a:p>
            <a:fld id="{0AB7A7E4-E3F3-491E-A5FE-881084A906F4}" type="slidenum">
              <a:rPr lang="nl-NL"/>
              <a:pPr/>
              <a:t>‹nr.›</a:t>
            </a:fld>
            <a:endParaRPr lang="nl-NL"/>
          </a:p>
        </p:txBody>
      </p:sp>
    </p:spTree>
    <p:extLst>
      <p:ext uri="{BB962C8B-B14F-4D97-AF65-F5344CB8AC3E}">
        <p14:creationId xmlns:p14="http://schemas.microsoft.com/office/powerpoint/2010/main" val="1680701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lvl1pPr>
              <a:defRPr/>
            </a:lvl1pPr>
          </a:lstStyle>
          <a:p>
            <a:endParaRPr lang="nl-NL"/>
          </a:p>
        </p:txBody>
      </p:sp>
      <p:sp>
        <p:nvSpPr>
          <p:cNvPr id="4" name="Tijdelijke aanduiding voor voettekst 3"/>
          <p:cNvSpPr>
            <a:spLocks noGrp="1"/>
          </p:cNvSpPr>
          <p:nvPr>
            <p:ph type="ftr" sz="quarter" idx="11"/>
          </p:nvPr>
        </p:nvSpPr>
        <p:spPr/>
        <p:txBody>
          <a:bodyPr/>
          <a:lstStyle>
            <a:lvl1pPr>
              <a:defRPr/>
            </a:lvl1pPr>
          </a:lstStyle>
          <a:p>
            <a:endParaRPr lang="nl-NL"/>
          </a:p>
        </p:txBody>
      </p:sp>
      <p:sp>
        <p:nvSpPr>
          <p:cNvPr id="5" name="Tijdelijke aanduiding voor dianummer 4"/>
          <p:cNvSpPr>
            <a:spLocks noGrp="1"/>
          </p:cNvSpPr>
          <p:nvPr>
            <p:ph type="sldNum" sz="quarter" idx="12"/>
          </p:nvPr>
        </p:nvSpPr>
        <p:spPr/>
        <p:txBody>
          <a:bodyPr/>
          <a:lstStyle>
            <a:lvl1pPr>
              <a:defRPr/>
            </a:lvl1pPr>
          </a:lstStyle>
          <a:p>
            <a:fld id="{CE43063B-5499-4E92-81E3-B0375B467D58}" type="slidenum">
              <a:rPr lang="nl-NL"/>
              <a:pPr/>
              <a:t>‹nr.›</a:t>
            </a:fld>
            <a:endParaRPr lang="nl-NL"/>
          </a:p>
        </p:txBody>
      </p:sp>
    </p:spTree>
    <p:extLst>
      <p:ext uri="{BB962C8B-B14F-4D97-AF65-F5344CB8AC3E}">
        <p14:creationId xmlns:p14="http://schemas.microsoft.com/office/powerpoint/2010/main" val="193788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vl1pPr>
          </a:lstStyle>
          <a:p>
            <a:endParaRPr lang="nl-NL"/>
          </a:p>
        </p:txBody>
      </p:sp>
      <p:sp>
        <p:nvSpPr>
          <p:cNvPr id="3" name="Tijdelijke aanduiding voor voettekst 2"/>
          <p:cNvSpPr>
            <a:spLocks noGrp="1"/>
          </p:cNvSpPr>
          <p:nvPr>
            <p:ph type="ftr" sz="quarter" idx="11"/>
          </p:nvPr>
        </p:nvSpPr>
        <p:spPr/>
        <p:txBody>
          <a:bodyPr/>
          <a:lstStyle>
            <a:lvl1pPr>
              <a:defRPr/>
            </a:lvl1pPr>
          </a:lstStyle>
          <a:p>
            <a:endParaRPr lang="nl-NL"/>
          </a:p>
        </p:txBody>
      </p:sp>
      <p:sp>
        <p:nvSpPr>
          <p:cNvPr id="4" name="Tijdelijke aanduiding voor dianummer 3"/>
          <p:cNvSpPr>
            <a:spLocks noGrp="1"/>
          </p:cNvSpPr>
          <p:nvPr>
            <p:ph type="sldNum" sz="quarter" idx="12"/>
          </p:nvPr>
        </p:nvSpPr>
        <p:spPr/>
        <p:txBody>
          <a:bodyPr/>
          <a:lstStyle>
            <a:lvl1pPr>
              <a:defRPr/>
            </a:lvl1pPr>
          </a:lstStyle>
          <a:p>
            <a:fld id="{10B8DFDC-E3D5-4B9D-B034-74CA6145FD45}" type="slidenum">
              <a:rPr lang="nl-NL"/>
              <a:pPr/>
              <a:t>‹nr.›</a:t>
            </a:fld>
            <a:endParaRPr lang="nl-NL"/>
          </a:p>
        </p:txBody>
      </p:sp>
    </p:spTree>
    <p:extLst>
      <p:ext uri="{BB962C8B-B14F-4D97-AF65-F5344CB8AC3E}">
        <p14:creationId xmlns:p14="http://schemas.microsoft.com/office/powerpoint/2010/main" val="2207335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vl1pPr>
          </a:lstStyle>
          <a:p>
            <a:endParaRPr lang="nl-NL"/>
          </a:p>
        </p:txBody>
      </p:sp>
      <p:sp>
        <p:nvSpPr>
          <p:cNvPr id="6" name="Tijdelijke aanduiding voor voettekst 5"/>
          <p:cNvSpPr>
            <a:spLocks noGrp="1"/>
          </p:cNvSpPr>
          <p:nvPr>
            <p:ph type="ftr" sz="quarter" idx="11"/>
          </p:nvPr>
        </p:nvSpPr>
        <p:spPr/>
        <p:txBody>
          <a:bodyPr/>
          <a:lstStyle>
            <a:lvl1pPr>
              <a:defRPr/>
            </a:lvl1pPr>
          </a:lstStyle>
          <a:p>
            <a:endParaRPr lang="nl-NL"/>
          </a:p>
        </p:txBody>
      </p:sp>
      <p:sp>
        <p:nvSpPr>
          <p:cNvPr id="7" name="Tijdelijke aanduiding voor dianummer 6"/>
          <p:cNvSpPr>
            <a:spLocks noGrp="1"/>
          </p:cNvSpPr>
          <p:nvPr>
            <p:ph type="sldNum" sz="quarter" idx="12"/>
          </p:nvPr>
        </p:nvSpPr>
        <p:spPr/>
        <p:txBody>
          <a:bodyPr/>
          <a:lstStyle>
            <a:lvl1pPr>
              <a:defRPr/>
            </a:lvl1pPr>
          </a:lstStyle>
          <a:p>
            <a:fld id="{7E425A54-1929-4DB6-8EDC-FA010FD5F90A}" type="slidenum">
              <a:rPr lang="nl-NL"/>
              <a:pPr/>
              <a:t>‹nr.›</a:t>
            </a:fld>
            <a:endParaRPr lang="nl-NL"/>
          </a:p>
        </p:txBody>
      </p:sp>
    </p:spTree>
    <p:extLst>
      <p:ext uri="{BB962C8B-B14F-4D97-AF65-F5344CB8AC3E}">
        <p14:creationId xmlns:p14="http://schemas.microsoft.com/office/powerpoint/2010/main" val="3180338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vl1pPr>
          </a:lstStyle>
          <a:p>
            <a:endParaRPr lang="nl-NL"/>
          </a:p>
        </p:txBody>
      </p:sp>
      <p:sp>
        <p:nvSpPr>
          <p:cNvPr id="6" name="Tijdelijke aanduiding voor voettekst 5"/>
          <p:cNvSpPr>
            <a:spLocks noGrp="1"/>
          </p:cNvSpPr>
          <p:nvPr>
            <p:ph type="ftr" sz="quarter" idx="11"/>
          </p:nvPr>
        </p:nvSpPr>
        <p:spPr/>
        <p:txBody>
          <a:bodyPr/>
          <a:lstStyle>
            <a:lvl1pPr>
              <a:defRPr/>
            </a:lvl1pPr>
          </a:lstStyle>
          <a:p>
            <a:endParaRPr lang="nl-NL"/>
          </a:p>
        </p:txBody>
      </p:sp>
      <p:sp>
        <p:nvSpPr>
          <p:cNvPr id="7" name="Tijdelijke aanduiding voor dianummer 6"/>
          <p:cNvSpPr>
            <a:spLocks noGrp="1"/>
          </p:cNvSpPr>
          <p:nvPr>
            <p:ph type="sldNum" sz="quarter" idx="12"/>
          </p:nvPr>
        </p:nvSpPr>
        <p:spPr/>
        <p:txBody>
          <a:bodyPr/>
          <a:lstStyle>
            <a:lvl1pPr>
              <a:defRPr/>
            </a:lvl1pPr>
          </a:lstStyle>
          <a:p>
            <a:fld id="{0D42C114-BF64-48B6-825D-E73ABA6C5E9E}" type="slidenum">
              <a:rPr lang="nl-NL"/>
              <a:pPr/>
              <a:t>‹nr.›</a:t>
            </a:fld>
            <a:endParaRPr lang="nl-NL"/>
          </a:p>
        </p:txBody>
      </p:sp>
    </p:spTree>
    <p:extLst>
      <p:ext uri="{BB962C8B-B14F-4D97-AF65-F5344CB8AC3E}">
        <p14:creationId xmlns:p14="http://schemas.microsoft.com/office/powerpoint/2010/main" val="2452632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nl-NL" smtClean="0"/>
              <a:t>Klik om het opmaakprofiel te bewerken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nl-NL"/>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nl-NL"/>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72032E73-FB39-46C8-BAE7-98140210FE2C}" type="slidenum">
              <a:rPr lang="nl-NL"/>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endParaRPr lang="nl-NL"/>
          </a:p>
        </p:txBody>
      </p:sp>
      <p:sp>
        <p:nvSpPr>
          <p:cNvPr id="2051" name="Rectangle 3"/>
          <p:cNvSpPr>
            <a:spLocks noGrp="1" noChangeArrowheads="1"/>
          </p:cNvSpPr>
          <p:nvPr>
            <p:ph type="subTitle" idx="1"/>
          </p:nvPr>
        </p:nvSpPr>
        <p:spPr/>
        <p:txBody>
          <a:bodyPr/>
          <a:lstStyle/>
          <a:p>
            <a:endParaRPr lang="nl-NL"/>
          </a:p>
        </p:txBody>
      </p:sp>
      <p:pic>
        <p:nvPicPr>
          <p:cNvPr id="2053" name="Picture 5" descr="materia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362075"/>
            <a:ext cx="9144000" cy="5495925"/>
          </a:xfrm>
          <a:prstGeom prst="rect">
            <a:avLst/>
          </a:prstGeom>
          <a:noFill/>
          <a:extLst>
            <a:ext uri="{909E8E84-426E-40DD-AFC4-6F175D3DCCD1}">
              <a14:hiddenFill xmlns:a14="http://schemas.microsoft.com/office/drawing/2010/main">
                <a:solidFill>
                  <a:srgbClr val="FFFFFF"/>
                </a:solidFill>
              </a14:hiddenFill>
            </a:ext>
          </a:extLst>
        </p:spPr>
      </p:pic>
      <p:sp>
        <p:nvSpPr>
          <p:cNvPr id="2054" name="Text Box 6"/>
          <p:cNvSpPr txBox="1">
            <a:spLocks noChangeArrowheads="1"/>
          </p:cNvSpPr>
          <p:nvPr/>
        </p:nvSpPr>
        <p:spPr bwMode="auto">
          <a:xfrm>
            <a:off x="1116013" y="404813"/>
            <a:ext cx="72009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nl-NL" sz="2800" b="1"/>
              <a:t>PRACTICUM VARKENSOOG</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nl-NL"/>
              <a:t>Uitwendige bouw</a:t>
            </a:r>
          </a:p>
        </p:txBody>
      </p:sp>
      <p:pic>
        <p:nvPicPr>
          <p:cNvPr id="3077" name="Picture 5" descr="oogvoorzijd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1341438"/>
            <a:ext cx="7812088" cy="6535737"/>
          </a:xfrm>
          <a:prstGeom prst="rect">
            <a:avLst/>
          </a:prstGeom>
          <a:noFill/>
          <a:extLst>
            <a:ext uri="{909E8E84-426E-40DD-AFC4-6F175D3DCCD1}">
              <a14:hiddenFill xmlns:a14="http://schemas.microsoft.com/office/drawing/2010/main">
                <a:solidFill>
                  <a:srgbClr val="FFFFFF"/>
                </a:solidFill>
              </a14:hiddenFill>
            </a:ext>
          </a:extLst>
        </p:spPr>
      </p:pic>
      <p:sp>
        <p:nvSpPr>
          <p:cNvPr id="3083" name="Text Box 11"/>
          <p:cNvSpPr txBox="1">
            <a:spLocks noChangeArrowheads="1"/>
          </p:cNvSpPr>
          <p:nvPr/>
        </p:nvSpPr>
        <p:spPr bwMode="auto">
          <a:xfrm>
            <a:off x="2051050" y="4292600"/>
            <a:ext cx="17621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l-NL" sz="2400"/>
              <a:t>Pupil en iris</a:t>
            </a:r>
          </a:p>
        </p:txBody>
      </p:sp>
      <p:sp>
        <p:nvSpPr>
          <p:cNvPr id="3084" name="Text Box 12"/>
          <p:cNvSpPr txBox="1">
            <a:spLocks noChangeArrowheads="1"/>
          </p:cNvSpPr>
          <p:nvPr/>
        </p:nvSpPr>
        <p:spPr bwMode="auto">
          <a:xfrm>
            <a:off x="6516688" y="3213100"/>
            <a:ext cx="15081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l-NL" sz="2400"/>
              <a:t>Oogleden</a:t>
            </a:r>
          </a:p>
        </p:txBody>
      </p:sp>
      <p:sp>
        <p:nvSpPr>
          <p:cNvPr id="3085" name="Text Box 13"/>
          <p:cNvSpPr txBox="1">
            <a:spLocks noChangeArrowheads="1"/>
          </p:cNvSpPr>
          <p:nvPr/>
        </p:nvSpPr>
        <p:spPr bwMode="auto">
          <a:xfrm>
            <a:off x="2700338" y="5589588"/>
            <a:ext cx="15414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l-NL" sz="2400"/>
              <a:t>Traanbuis</a:t>
            </a:r>
          </a:p>
        </p:txBody>
      </p:sp>
      <p:sp>
        <p:nvSpPr>
          <p:cNvPr id="3086" name="Text Box 14"/>
          <p:cNvSpPr txBox="1">
            <a:spLocks noChangeArrowheads="1"/>
          </p:cNvSpPr>
          <p:nvPr/>
        </p:nvSpPr>
        <p:spPr bwMode="auto">
          <a:xfrm>
            <a:off x="5651500" y="5734050"/>
            <a:ext cx="22209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l-NL" sz="2400"/>
              <a:t>Harde oogvlies</a:t>
            </a:r>
          </a:p>
        </p:txBody>
      </p:sp>
      <p:sp>
        <p:nvSpPr>
          <p:cNvPr id="3087" name="Line 15"/>
          <p:cNvSpPr>
            <a:spLocks noChangeShapeType="1"/>
          </p:cNvSpPr>
          <p:nvPr/>
        </p:nvSpPr>
        <p:spPr bwMode="auto">
          <a:xfrm flipH="1">
            <a:off x="3924300" y="4437063"/>
            <a:ext cx="1511300" cy="714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
        <p:nvSpPr>
          <p:cNvPr id="3088" name="Line 16"/>
          <p:cNvSpPr>
            <a:spLocks noChangeShapeType="1"/>
          </p:cNvSpPr>
          <p:nvPr/>
        </p:nvSpPr>
        <p:spPr bwMode="auto">
          <a:xfrm flipH="1">
            <a:off x="4067175" y="4868863"/>
            <a:ext cx="504825"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
        <p:nvSpPr>
          <p:cNvPr id="3089" name="Line 17"/>
          <p:cNvSpPr>
            <a:spLocks noChangeShapeType="1"/>
          </p:cNvSpPr>
          <p:nvPr/>
        </p:nvSpPr>
        <p:spPr bwMode="auto">
          <a:xfrm>
            <a:off x="5724525" y="4868863"/>
            <a:ext cx="287338" cy="8651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
        <p:nvSpPr>
          <p:cNvPr id="3090" name="Line 18"/>
          <p:cNvSpPr>
            <a:spLocks noChangeShapeType="1"/>
          </p:cNvSpPr>
          <p:nvPr/>
        </p:nvSpPr>
        <p:spPr bwMode="auto">
          <a:xfrm flipV="1">
            <a:off x="5867400" y="3644900"/>
            <a:ext cx="936625"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nl-NL"/>
              <a:t>Uitwendige bouw</a:t>
            </a:r>
          </a:p>
        </p:txBody>
      </p:sp>
      <p:sp>
        <p:nvSpPr>
          <p:cNvPr id="4099" name="Rectangle 3"/>
          <p:cNvSpPr>
            <a:spLocks noGrp="1" noChangeArrowheads="1"/>
          </p:cNvSpPr>
          <p:nvPr>
            <p:ph type="body" idx="1"/>
          </p:nvPr>
        </p:nvSpPr>
        <p:spPr/>
        <p:txBody>
          <a:bodyPr/>
          <a:lstStyle/>
          <a:p>
            <a:endParaRPr lang="nl-NL"/>
          </a:p>
        </p:txBody>
      </p:sp>
      <p:pic>
        <p:nvPicPr>
          <p:cNvPr id="4101" name="Picture 5" descr="oogspier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1412875"/>
            <a:ext cx="7586662" cy="5684838"/>
          </a:xfrm>
          <a:prstGeom prst="rect">
            <a:avLst/>
          </a:prstGeom>
          <a:noFill/>
          <a:extLst>
            <a:ext uri="{909E8E84-426E-40DD-AFC4-6F175D3DCCD1}">
              <a14:hiddenFill xmlns:a14="http://schemas.microsoft.com/office/drawing/2010/main">
                <a:solidFill>
                  <a:srgbClr val="FFFFFF"/>
                </a:solidFill>
              </a14:hiddenFill>
            </a:ext>
          </a:extLst>
        </p:spPr>
      </p:pic>
      <p:sp>
        <p:nvSpPr>
          <p:cNvPr id="4102" name="Text Box 6"/>
          <p:cNvSpPr txBox="1">
            <a:spLocks noChangeArrowheads="1"/>
          </p:cNvSpPr>
          <p:nvPr/>
        </p:nvSpPr>
        <p:spPr bwMode="auto">
          <a:xfrm>
            <a:off x="755650" y="4652963"/>
            <a:ext cx="16430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l-NL" sz="2400"/>
              <a:t>Oogzenuw</a:t>
            </a:r>
          </a:p>
        </p:txBody>
      </p:sp>
      <p:sp>
        <p:nvSpPr>
          <p:cNvPr id="4103" name="Text Box 7"/>
          <p:cNvSpPr txBox="1">
            <a:spLocks noChangeArrowheads="1"/>
          </p:cNvSpPr>
          <p:nvPr/>
        </p:nvSpPr>
        <p:spPr bwMode="auto">
          <a:xfrm>
            <a:off x="3563938" y="5949950"/>
            <a:ext cx="142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l-NL" sz="2400"/>
              <a:t>Oogspier</a:t>
            </a:r>
          </a:p>
        </p:txBody>
      </p:sp>
      <p:sp>
        <p:nvSpPr>
          <p:cNvPr id="4104" name="Text Box 8"/>
          <p:cNvSpPr txBox="1">
            <a:spLocks noChangeArrowheads="1"/>
          </p:cNvSpPr>
          <p:nvPr/>
        </p:nvSpPr>
        <p:spPr bwMode="auto">
          <a:xfrm>
            <a:off x="6084888" y="3068638"/>
            <a:ext cx="167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l-NL" sz="2400"/>
              <a:t>Vetweefsel</a:t>
            </a:r>
          </a:p>
        </p:txBody>
      </p:sp>
      <p:sp>
        <p:nvSpPr>
          <p:cNvPr id="4105" name="Line 9"/>
          <p:cNvSpPr>
            <a:spLocks noChangeShapeType="1"/>
          </p:cNvSpPr>
          <p:nvPr/>
        </p:nvSpPr>
        <p:spPr bwMode="auto">
          <a:xfrm flipV="1">
            <a:off x="2411413" y="4797425"/>
            <a:ext cx="576262" cy="1444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
        <p:nvSpPr>
          <p:cNvPr id="4106" name="Line 10"/>
          <p:cNvSpPr>
            <a:spLocks noChangeShapeType="1"/>
          </p:cNvSpPr>
          <p:nvPr/>
        </p:nvSpPr>
        <p:spPr bwMode="auto">
          <a:xfrm flipV="1">
            <a:off x="4211638" y="5157788"/>
            <a:ext cx="792162" cy="7921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
        <p:nvSpPr>
          <p:cNvPr id="4107" name="Line 11"/>
          <p:cNvSpPr>
            <a:spLocks noChangeShapeType="1"/>
          </p:cNvSpPr>
          <p:nvPr/>
        </p:nvSpPr>
        <p:spPr bwMode="auto">
          <a:xfrm flipH="1" flipV="1">
            <a:off x="5076825" y="3284538"/>
            <a:ext cx="10080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nl-NL"/>
              <a:t>Oog schoonmaken</a:t>
            </a:r>
          </a:p>
        </p:txBody>
      </p:sp>
      <p:sp>
        <p:nvSpPr>
          <p:cNvPr id="5123" name="Rectangle 3"/>
          <p:cNvSpPr>
            <a:spLocks noGrp="1" noChangeArrowheads="1"/>
          </p:cNvSpPr>
          <p:nvPr>
            <p:ph type="body" idx="1"/>
          </p:nvPr>
        </p:nvSpPr>
        <p:spPr/>
        <p:txBody>
          <a:bodyPr/>
          <a:lstStyle/>
          <a:p>
            <a:pPr>
              <a:buFontTx/>
              <a:buNone/>
            </a:pPr>
            <a:r>
              <a:rPr lang="nl-NL" sz="2000"/>
              <a:t>Verwijder het vet en de spieren die de oogbol omgeven, zonder de oogbol te beschadigen. Gebruik hiervoor het dissectiemes en de schaar. </a:t>
            </a:r>
          </a:p>
        </p:txBody>
      </p:sp>
      <p:pic>
        <p:nvPicPr>
          <p:cNvPr id="5125" name="Picture 5" descr="oogmetallesaa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149600"/>
            <a:ext cx="4608513" cy="3708400"/>
          </a:xfrm>
          <a:prstGeom prst="rect">
            <a:avLst/>
          </a:prstGeom>
          <a:noFill/>
          <a:extLst>
            <a:ext uri="{909E8E84-426E-40DD-AFC4-6F175D3DCCD1}">
              <a14:hiddenFill xmlns:a14="http://schemas.microsoft.com/office/drawing/2010/main">
                <a:solidFill>
                  <a:srgbClr val="FFFFFF"/>
                </a:solidFill>
              </a14:hiddenFill>
            </a:ext>
          </a:extLst>
        </p:spPr>
      </p:pic>
      <p:pic>
        <p:nvPicPr>
          <p:cNvPr id="5127" name="Picture 7" descr="oogzonderspier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40250" y="3141663"/>
            <a:ext cx="4603750" cy="3716337"/>
          </a:xfrm>
          <a:prstGeom prst="rect">
            <a:avLst/>
          </a:prstGeom>
          <a:noFill/>
          <a:extLst>
            <a:ext uri="{909E8E84-426E-40DD-AFC4-6F175D3DCCD1}">
              <a14:hiddenFill xmlns:a14="http://schemas.microsoft.com/office/drawing/2010/main">
                <a:solidFill>
                  <a:srgbClr val="FFFFFF"/>
                </a:solidFill>
              </a14:hiddenFill>
            </a:ext>
          </a:extLst>
        </p:spPr>
      </p:pic>
      <p:sp>
        <p:nvSpPr>
          <p:cNvPr id="5128" name="Text Box 8"/>
          <p:cNvSpPr txBox="1">
            <a:spLocks noChangeArrowheads="1"/>
          </p:cNvSpPr>
          <p:nvPr/>
        </p:nvSpPr>
        <p:spPr bwMode="auto">
          <a:xfrm>
            <a:off x="7596188" y="6092825"/>
            <a:ext cx="1263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l-NL"/>
              <a:t>Hoornvlies</a:t>
            </a:r>
          </a:p>
        </p:txBody>
      </p:sp>
      <p:sp>
        <p:nvSpPr>
          <p:cNvPr id="5129" name="Text Box 9"/>
          <p:cNvSpPr txBox="1">
            <a:spLocks noChangeArrowheads="1"/>
          </p:cNvSpPr>
          <p:nvPr/>
        </p:nvSpPr>
        <p:spPr bwMode="auto">
          <a:xfrm>
            <a:off x="4787900" y="3429000"/>
            <a:ext cx="1276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l-NL"/>
              <a:t>Oogzenuw</a:t>
            </a:r>
          </a:p>
        </p:txBody>
      </p:sp>
      <p:sp>
        <p:nvSpPr>
          <p:cNvPr id="5130" name="Text Box 10"/>
          <p:cNvSpPr txBox="1">
            <a:spLocks noChangeArrowheads="1"/>
          </p:cNvSpPr>
          <p:nvPr/>
        </p:nvSpPr>
        <p:spPr bwMode="auto">
          <a:xfrm>
            <a:off x="6732588" y="3284538"/>
            <a:ext cx="1708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l-NL"/>
              <a:t>Harde oogvlies</a:t>
            </a:r>
          </a:p>
        </p:txBody>
      </p:sp>
      <p:sp>
        <p:nvSpPr>
          <p:cNvPr id="5131" name="Line 11"/>
          <p:cNvSpPr>
            <a:spLocks noChangeShapeType="1"/>
          </p:cNvSpPr>
          <p:nvPr/>
        </p:nvSpPr>
        <p:spPr bwMode="auto">
          <a:xfrm>
            <a:off x="5364163" y="3789363"/>
            <a:ext cx="360362" cy="5032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
        <p:nvSpPr>
          <p:cNvPr id="5132" name="Line 12"/>
          <p:cNvSpPr>
            <a:spLocks noChangeShapeType="1"/>
          </p:cNvSpPr>
          <p:nvPr/>
        </p:nvSpPr>
        <p:spPr bwMode="auto">
          <a:xfrm flipH="1">
            <a:off x="7092950" y="3644900"/>
            <a:ext cx="574675" cy="7921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
        <p:nvSpPr>
          <p:cNvPr id="5133" name="Line 13"/>
          <p:cNvSpPr>
            <a:spLocks noChangeShapeType="1"/>
          </p:cNvSpPr>
          <p:nvPr/>
        </p:nvSpPr>
        <p:spPr bwMode="auto">
          <a:xfrm flipH="1" flipV="1">
            <a:off x="7885113" y="5661025"/>
            <a:ext cx="287337"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nl-NL"/>
              <a:t>Inwendige bouw</a:t>
            </a:r>
          </a:p>
        </p:txBody>
      </p:sp>
      <p:sp>
        <p:nvSpPr>
          <p:cNvPr id="6147" name="Rectangle 3"/>
          <p:cNvSpPr>
            <a:spLocks noGrp="1" noChangeArrowheads="1"/>
          </p:cNvSpPr>
          <p:nvPr>
            <p:ph type="body" idx="1"/>
          </p:nvPr>
        </p:nvSpPr>
        <p:spPr/>
        <p:txBody>
          <a:bodyPr/>
          <a:lstStyle/>
          <a:p>
            <a:endParaRPr lang="nl-NL"/>
          </a:p>
        </p:txBody>
      </p:sp>
      <p:pic>
        <p:nvPicPr>
          <p:cNvPr id="6149" name="Picture 5" descr="oogdoorprikkennaal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8313" y="1557338"/>
            <a:ext cx="7405687" cy="5526087"/>
          </a:xfrm>
          <a:prstGeom prst="rect">
            <a:avLst/>
          </a:prstGeom>
          <a:noFill/>
          <a:extLst>
            <a:ext uri="{909E8E84-426E-40DD-AFC4-6F175D3DCCD1}">
              <a14:hiddenFill xmlns:a14="http://schemas.microsoft.com/office/drawing/2010/main">
                <a:solidFill>
                  <a:srgbClr val="FFFFFF"/>
                </a:solidFill>
              </a14:hiddenFill>
            </a:ext>
          </a:extLst>
        </p:spPr>
      </p:pic>
      <p:pic>
        <p:nvPicPr>
          <p:cNvPr id="6151" name="Picture 7" descr="Clipboard6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1341438"/>
            <a:ext cx="3887787" cy="22907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5" name="Picture 7" descr="oogvliesdoorknipp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35375" y="1268413"/>
            <a:ext cx="5508625" cy="3724275"/>
          </a:xfrm>
          <a:prstGeom prst="rect">
            <a:avLst/>
          </a:prstGeom>
          <a:noFill/>
          <a:extLst>
            <a:ext uri="{909E8E84-426E-40DD-AFC4-6F175D3DCCD1}">
              <a14:hiddenFill xmlns:a14="http://schemas.microsoft.com/office/drawing/2010/main">
                <a:solidFill>
                  <a:srgbClr val="FFFFFF"/>
                </a:solidFill>
              </a14:hiddenFill>
            </a:ext>
          </a:extLst>
        </p:spPr>
      </p:pic>
      <p:pic>
        <p:nvPicPr>
          <p:cNvPr id="7173" name="Picture 5" descr="oogvliesdoorsnijd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268413"/>
            <a:ext cx="3695700" cy="3695700"/>
          </a:xfrm>
          <a:prstGeom prst="rect">
            <a:avLst/>
          </a:prstGeom>
          <a:noFill/>
          <a:extLst>
            <a:ext uri="{909E8E84-426E-40DD-AFC4-6F175D3DCCD1}">
              <a14:hiddenFill xmlns:a14="http://schemas.microsoft.com/office/drawing/2010/main">
                <a:solidFill>
                  <a:srgbClr val="FFFFFF"/>
                </a:solidFill>
              </a14:hiddenFill>
            </a:ext>
          </a:extLst>
        </p:spPr>
      </p:pic>
      <p:sp>
        <p:nvSpPr>
          <p:cNvPr id="7176" name="Text Box 8"/>
          <p:cNvSpPr txBox="1">
            <a:spLocks noChangeArrowheads="1"/>
          </p:cNvSpPr>
          <p:nvPr/>
        </p:nvSpPr>
        <p:spPr bwMode="auto">
          <a:xfrm>
            <a:off x="539750" y="188913"/>
            <a:ext cx="7272338"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nl-NL"/>
              <a:t>Eerst en vooral kan je de stevigheid van het harde oogvlies nagaan door met de dissectienaald in het harde oogvlies te prikken. Je merkt dat het harde oogvlies een heel taai weefsel is. </a:t>
            </a:r>
          </a:p>
        </p:txBody>
      </p:sp>
      <p:sp>
        <p:nvSpPr>
          <p:cNvPr id="7177" name="Text Box 9"/>
          <p:cNvSpPr txBox="1">
            <a:spLocks noChangeArrowheads="1"/>
          </p:cNvSpPr>
          <p:nvPr/>
        </p:nvSpPr>
        <p:spPr bwMode="auto">
          <a:xfrm>
            <a:off x="468313" y="5229225"/>
            <a:ext cx="8207375"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nl-NL"/>
              <a:t>Snijd het harde oogvlies door langsheen de evenaarslijn, als hoornvlies en oogzenuw de polen zijn. Maak daartoe eerst een fijne snede met behulp van het dissectiemesje en werk dan verder met de schaar. Zorg ervoor dat je de onderliggende half-geleiachtige delen niet beschadigt.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p:txBody>
          <a:bodyPr/>
          <a:lstStyle/>
          <a:p>
            <a:endParaRPr lang="nl-NL"/>
          </a:p>
        </p:txBody>
      </p:sp>
      <p:pic>
        <p:nvPicPr>
          <p:cNvPr id="8197" name="Picture 5" descr="ooginhou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2988" y="1196975"/>
            <a:ext cx="6937375" cy="5175250"/>
          </a:xfrm>
          <a:prstGeom prst="rect">
            <a:avLst/>
          </a:prstGeom>
          <a:noFill/>
          <a:extLst>
            <a:ext uri="{909E8E84-426E-40DD-AFC4-6F175D3DCCD1}">
              <a14:hiddenFill xmlns:a14="http://schemas.microsoft.com/office/drawing/2010/main">
                <a:solidFill>
                  <a:srgbClr val="FFFFFF"/>
                </a:solidFill>
              </a14:hiddenFill>
            </a:ext>
          </a:extLst>
        </p:spPr>
      </p:pic>
      <p:sp>
        <p:nvSpPr>
          <p:cNvPr id="8198" name="Text Box 6"/>
          <p:cNvSpPr txBox="1">
            <a:spLocks noChangeArrowheads="1"/>
          </p:cNvSpPr>
          <p:nvPr/>
        </p:nvSpPr>
        <p:spPr bwMode="auto">
          <a:xfrm>
            <a:off x="1042988" y="333375"/>
            <a:ext cx="748823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nl-NL"/>
              <a:t>Naarmate je snijwerk vordert, komen de doorzichtige delen los. Verwijder ze voorzichtig uit de twee ‘kommetjes’ die nu ontstaan zijn.</a:t>
            </a:r>
          </a:p>
        </p:txBody>
      </p:sp>
      <p:sp>
        <p:nvSpPr>
          <p:cNvPr id="8199" name="Text Box 7"/>
          <p:cNvSpPr txBox="1">
            <a:spLocks noChangeArrowheads="1"/>
          </p:cNvSpPr>
          <p:nvPr/>
        </p:nvSpPr>
        <p:spPr bwMode="auto">
          <a:xfrm>
            <a:off x="5580063" y="2997200"/>
            <a:ext cx="679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l-NL"/>
              <a:t>Lens</a:t>
            </a:r>
          </a:p>
        </p:txBody>
      </p:sp>
      <p:sp>
        <p:nvSpPr>
          <p:cNvPr id="8200" name="Text Box 8"/>
          <p:cNvSpPr txBox="1">
            <a:spLocks noChangeArrowheads="1"/>
          </p:cNvSpPr>
          <p:nvPr/>
        </p:nvSpPr>
        <p:spPr bwMode="auto">
          <a:xfrm>
            <a:off x="5364163" y="4005263"/>
            <a:ext cx="2114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l-NL"/>
              <a:t>Glasachtig lichaam</a:t>
            </a:r>
          </a:p>
        </p:txBody>
      </p:sp>
      <p:sp>
        <p:nvSpPr>
          <p:cNvPr id="8201" name="Text Box 9"/>
          <p:cNvSpPr txBox="1">
            <a:spLocks noChangeArrowheads="1"/>
          </p:cNvSpPr>
          <p:nvPr/>
        </p:nvSpPr>
        <p:spPr bwMode="auto">
          <a:xfrm>
            <a:off x="2843213" y="2997200"/>
            <a:ext cx="1479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l-NL"/>
              <a:t>Lensbandjes</a:t>
            </a:r>
          </a:p>
        </p:txBody>
      </p:sp>
      <p:sp>
        <p:nvSpPr>
          <p:cNvPr id="8202" name="Line 10"/>
          <p:cNvSpPr>
            <a:spLocks noChangeShapeType="1"/>
          </p:cNvSpPr>
          <p:nvPr/>
        </p:nvSpPr>
        <p:spPr bwMode="auto">
          <a:xfrm>
            <a:off x="4067175" y="3357563"/>
            <a:ext cx="288925"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
        <p:nvSpPr>
          <p:cNvPr id="8204" name="Line 12"/>
          <p:cNvSpPr>
            <a:spLocks noChangeShapeType="1"/>
          </p:cNvSpPr>
          <p:nvPr/>
        </p:nvSpPr>
        <p:spPr bwMode="auto">
          <a:xfrm flipH="1">
            <a:off x="4787900" y="3213100"/>
            <a:ext cx="792163"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
        <p:nvSpPr>
          <p:cNvPr id="8205" name="Line 13"/>
          <p:cNvSpPr>
            <a:spLocks noChangeShapeType="1"/>
          </p:cNvSpPr>
          <p:nvPr/>
        </p:nvSpPr>
        <p:spPr bwMode="auto">
          <a:xfrm flipH="1" flipV="1">
            <a:off x="4932363" y="4005263"/>
            <a:ext cx="431800" cy="1444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Text Box 4"/>
          <p:cNvSpPr txBox="1">
            <a:spLocks noChangeArrowheads="1"/>
          </p:cNvSpPr>
          <p:nvPr/>
        </p:nvSpPr>
        <p:spPr bwMode="auto">
          <a:xfrm>
            <a:off x="827088" y="476250"/>
            <a:ext cx="7777162"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nl-NL"/>
              <a:t>In het achterste kommetje (dat met de oogzenuw) ligt een heel dun doorzichtig vlies uitgespreid: het netvlies. Daaronder zie je een bruin-zwart glanzende laag; pel ze voorzichtig af. Ze is zwart aan de kant van het harde oogvlies: dit is het vaatvlies. </a:t>
            </a:r>
          </a:p>
        </p:txBody>
      </p:sp>
      <p:pic>
        <p:nvPicPr>
          <p:cNvPr id="9223" name="Picture 7" descr="netvli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2275" y="1916113"/>
            <a:ext cx="5545138" cy="41433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539750" y="1052513"/>
            <a:ext cx="8229600" cy="4525962"/>
          </a:xfrm>
        </p:spPr>
        <p:txBody>
          <a:bodyPr/>
          <a:lstStyle/>
          <a:p>
            <a:pPr>
              <a:lnSpc>
                <a:spcPct val="80000"/>
              </a:lnSpc>
              <a:buFontTx/>
              <a:buNone/>
            </a:pPr>
            <a:r>
              <a:rPr lang="nl-NL" sz="2000" b="1" u="sng"/>
              <a:t>Enkel te zien bij een vers oog! </a:t>
            </a:r>
            <a:endParaRPr lang="nl-NL" sz="2000"/>
          </a:p>
          <a:p>
            <a:pPr>
              <a:lnSpc>
                <a:spcPct val="80000"/>
              </a:lnSpc>
              <a:buFontTx/>
              <a:buNone/>
            </a:pPr>
            <a:r>
              <a:rPr lang="nl-NL" sz="2000"/>
              <a:t>In het voorste kommetje zie je dat het vaatvlies vooraan vrijkomt van het harde oogvlies en overgaat in twee structuren: </a:t>
            </a:r>
          </a:p>
          <a:p>
            <a:pPr>
              <a:lnSpc>
                <a:spcPct val="80000"/>
              </a:lnSpc>
              <a:buFontTx/>
              <a:buNone/>
            </a:pPr>
            <a:endParaRPr lang="nl-NL" sz="2000"/>
          </a:p>
          <a:p>
            <a:pPr>
              <a:lnSpc>
                <a:spcPct val="80000"/>
              </a:lnSpc>
            </a:pPr>
            <a:r>
              <a:rPr lang="nl-NL" sz="2000"/>
              <a:t>naar binnen toe een zwarte straalvormige zoom, het </a:t>
            </a:r>
            <a:r>
              <a:rPr lang="nl-NL" sz="2000" b="1"/>
              <a:t>straallichaam</a:t>
            </a:r>
            <a:r>
              <a:rPr lang="nl-NL" sz="2000"/>
              <a:t> (de lens was erin opgehangen door middel van de lensbanden), </a:t>
            </a:r>
          </a:p>
          <a:p>
            <a:pPr>
              <a:lnSpc>
                <a:spcPct val="80000"/>
              </a:lnSpc>
            </a:pPr>
            <a:r>
              <a:rPr lang="nl-NL" sz="2000"/>
              <a:t>naar buiten toe een gepigmenteerd vlies dat een ellipsvormige opening vertoont: de </a:t>
            </a:r>
            <a:r>
              <a:rPr lang="nl-NL" sz="2000" b="1"/>
              <a:t>iris</a:t>
            </a:r>
            <a:r>
              <a:rPr lang="nl-NL" sz="2000"/>
              <a:t> of het regenboogvlies met de </a:t>
            </a:r>
            <a:r>
              <a:rPr lang="nl-NL" sz="2000" b="1"/>
              <a:t>pupil</a:t>
            </a:r>
            <a:r>
              <a:rPr lang="nl-NL" sz="2000"/>
              <a:t> of de oogappel. (bij de mens is de pupil rond). </a:t>
            </a:r>
          </a:p>
          <a:p>
            <a:pPr>
              <a:lnSpc>
                <a:spcPct val="80000"/>
              </a:lnSpc>
              <a:buFontTx/>
              <a:buNone/>
            </a:pPr>
            <a:r>
              <a:rPr lang="nl-NL" sz="2000"/>
              <a:t> </a:t>
            </a:r>
          </a:p>
          <a:p>
            <a:pPr>
              <a:lnSpc>
                <a:spcPct val="80000"/>
              </a:lnSpc>
              <a:buFontTx/>
              <a:buNone/>
            </a:pPr>
            <a:r>
              <a:rPr lang="nl-NL" sz="2000"/>
              <a:t>De ruimte tussen het regenboogvlies en het hoornvlies is de </a:t>
            </a:r>
            <a:r>
              <a:rPr lang="nl-NL" sz="2000" b="1"/>
              <a:t>voorste oogkamer</a:t>
            </a:r>
            <a:r>
              <a:rPr lang="nl-NL" sz="2000"/>
              <a:t>. Het waterachtig vocht waarmee ze gevuld was, is weggevloeid tijdens de dissectie.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andaardontwerp">
  <a:themeElements>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ardontwerp">
      <a:majorFont>
        <a:latin typeface="Arial"/>
        <a:ea typeface=""/>
        <a:cs typeface="Arial"/>
      </a:majorFont>
      <a:minorFont>
        <a:latin typeface="Arial"/>
        <a:ea typeface=""/>
        <a:cs typeface="Arial"/>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ardontwer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ardontwer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ardontwer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ardontwer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ardontwer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ardontwerp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ardontwer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ardontwer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ardontwer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ardontwer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ardontwer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13</TotalTime>
  <Words>294</Words>
  <Application>Microsoft Office PowerPoint</Application>
  <PresentationFormat>Diavoorstelling (4:3)</PresentationFormat>
  <Paragraphs>30</Paragraphs>
  <Slides>9</Slides>
  <Notes>0</Notes>
  <HiddenSlides>0</HiddenSlides>
  <MMClips>0</MMClips>
  <ScaleCrop>false</ScaleCrop>
  <HeadingPairs>
    <vt:vector size="6" baseType="variant">
      <vt:variant>
        <vt:lpstr>Gebruikte lettertypen</vt:lpstr>
      </vt:variant>
      <vt:variant>
        <vt:i4>1</vt:i4>
      </vt:variant>
      <vt:variant>
        <vt:lpstr>Thema</vt:lpstr>
      </vt:variant>
      <vt:variant>
        <vt:i4>1</vt:i4>
      </vt:variant>
      <vt:variant>
        <vt:lpstr>Diatitels</vt:lpstr>
      </vt:variant>
      <vt:variant>
        <vt:i4>9</vt:i4>
      </vt:variant>
    </vt:vector>
  </HeadingPairs>
  <TitlesOfParts>
    <vt:vector size="11" baseType="lpstr">
      <vt:lpstr>Arial</vt:lpstr>
      <vt:lpstr>Standaardontwerp</vt:lpstr>
      <vt:lpstr>PowerPoint-presentatie</vt:lpstr>
      <vt:lpstr>Uitwendige bouw</vt:lpstr>
      <vt:lpstr>Uitwendige bouw</vt:lpstr>
      <vt:lpstr>Oog schoonmaken</vt:lpstr>
      <vt:lpstr>Inwendige bouw</vt:lpstr>
      <vt:lpstr>PowerPoint-presentatie</vt:lpstr>
      <vt:lpstr>PowerPoint-presentatie</vt:lpstr>
      <vt:lpstr>PowerPoint-presentatie</vt:lpstr>
      <vt:lpstr>PowerPoint-presentatie</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Jarco Smeenk</dc:creator>
  <cp:lastModifiedBy>Rob Tervoert</cp:lastModifiedBy>
  <cp:revision>2</cp:revision>
  <dcterms:created xsi:type="dcterms:W3CDTF">2008-02-27T21:02:33Z</dcterms:created>
  <dcterms:modified xsi:type="dcterms:W3CDTF">2014-04-07T11:01:22Z</dcterms:modified>
</cp:coreProperties>
</file>