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7441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464" autoAdjust="0"/>
  </p:normalViewPr>
  <p:slideViewPr>
    <p:cSldViewPr>
      <p:cViewPr>
        <p:scale>
          <a:sx n="63" d="100"/>
          <a:sy n="63" d="100"/>
        </p:scale>
        <p:origin x="9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057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5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44" y="71415"/>
            <a:ext cx="7286676" cy="64294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8858312" cy="5715040"/>
          </a:xfrm>
        </p:spPr>
        <p:txBody>
          <a:bodyPr/>
          <a:lstStyle>
            <a:lvl1pPr marL="0" indent="0" algn="l">
              <a:buNone/>
              <a:defRPr>
                <a:solidFill>
                  <a:srgbClr val="37441C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3603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1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372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43545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2844" y="1500174"/>
            <a:ext cx="4354544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857232"/>
            <a:ext cx="4356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356131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00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01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42875" y="71438"/>
            <a:ext cx="72151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1029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5"/>
          <p:cNvSpPr txBox="1">
            <a:spLocks/>
          </p:cNvSpPr>
          <p:nvPr userDrawn="1"/>
        </p:nvSpPr>
        <p:spPr>
          <a:xfrm>
            <a:off x="7296150" y="6564313"/>
            <a:ext cx="1776413" cy="293687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© 2009 </a:t>
            </a:r>
            <a:r>
              <a:rPr lang="nl-NL" sz="800" dirty="0" err="1" smtClean="0">
                <a:solidFill>
                  <a:srgbClr val="37441C"/>
                </a:solidFill>
                <a:latin typeface="+mn-lt"/>
                <a:cs typeface="+mn-cs"/>
              </a:rPr>
              <a:t>Biosoft</a:t>
            </a: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  TCC - Lyceumstraat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8" r:id="rId3"/>
    <p:sldLayoutId id="2147483657" r:id="rId4"/>
    <p:sldLayoutId id="2147483656" r:id="rId5"/>
    <p:sldLayoutId id="2147483660" r:id="rId6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003300"/>
          </a:solidFill>
          <a:latin typeface="Trebuchet MS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Start%20Biologie%20voor%20jou.ppt" TargetMode="External"/><Relationship Id="rId5" Type="http://schemas.openxmlformats.org/officeDocument/2006/relationships/image" Target="../media/image3.jpeg"/><Relationship Id="rId4" Type="http://schemas.openxmlformats.org/officeDocument/2006/relationships/hyperlink" Target="Flipchart%20leeg.flp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image" Target="../media/image1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Start%20Biologie%20voor%20jou.ppt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hyperlink" Target="Flipchart%20leeg.flp" TargetMode="Externa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4"/>
          <p:cNvSpPr>
            <a:spLocks noGrp="1"/>
          </p:cNvSpPr>
          <p:nvPr>
            <p:ph type="ctrTitle" idx="4294967295"/>
          </p:nvPr>
        </p:nvSpPr>
        <p:spPr>
          <a:xfrm>
            <a:off x="142874" y="71438"/>
            <a:ext cx="6229325" cy="642937"/>
          </a:xfrm>
        </p:spPr>
        <p:txBody>
          <a:bodyPr/>
          <a:lstStyle/>
          <a:p>
            <a:r>
              <a:rPr lang="nl-NL" dirty="0" smtClean="0"/>
              <a:t>Thema 5. Stevigheid en beweging</a:t>
            </a:r>
          </a:p>
        </p:txBody>
      </p:sp>
      <p:sp>
        <p:nvSpPr>
          <p:cNvPr id="18435" name="Ondertitel 15"/>
          <p:cNvSpPr>
            <a:spLocks noGrp="1"/>
          </p:cNvSpPr>
          <p:nvPr>
            <p:ph type="subTitle" idx="4294967295"/>
          </p:nvPr>
        </p:nvSpPr>
        <p:spPr>
          <a:xfrm>
            <a:off x="142875" y="857251"/>
            <a:ext cx="8858250" cy="1419622"/>
          </a:xfrm>
        </p:spPr>
        <p:txBody>
          <a:bodyPr/>
          <a:lstStyle/>
          <a:p>
            <a:r>
              <a:rPr lang="nl-NL" sz="2000" b="1" dirty="0"/>
              <a:t>Botten danken hun stevigheid aan:</a:t>
            </a:r>
            <a:endParaRPr lang="nl-NL" sz="2000" dirty="0"/>
          </a:p>
          <a:p>
            <a:r>
              <a:rPr lang="nl-NL" sz="2000" b="1" dirty="0"/>
              <a:t>1. </a:t>
            </a:r>
            <a:r>
              <a:rPr lang="nl-NL" sz="2000" b="1" dirty="0" smtClean="0"/>
              <a:t>Samenstelling</a:t>
            </a:r>
            <a:endParaRPr lang="nl-NL" sz="2000" dirty="0"/>
          </a:p>
          <a:p>
            <a:r>
              <a:rPr lang="nl-NL" sz="2000" b="1" dirty="0"/>
              <a:t>2. </a:t>
            </a:r>
            <a:r>
              <a:rPr lang="nl-NL" sz="2000" b="1" dirty="0" smtClean="0"/>
              <a:t>Vorm</a:t>
            </a:r>
            <a:endParaRPr lang="nl-NL" sz="2000" dirty="0"/>
          </a:p>
        </p:txBody>
      </p:sp>
      <p:pic>
        <p:nvPicPr>
          <p:cNvPr id="18438" name="Picture 6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active icon">
            <a:hlinkClick r:id="rId4" action="ppaction://hlinkfile"/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252413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start">
            <a:hlinkClick r:id="rId6" action="ppaction://hlinkpres?slideindex=1&amp;slidetitle=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76250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89" y="1268760"/>
            <a:ext cx="427972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970642"/>
              </p:ext>
            </p:extLst>
          </p:nvPr>
        </p:nvGraphicFramePr>
        <p:xfrm>
          <a:off x="679932" y="4581127"/>
          <a:ext cx="7636484" cy="2276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6099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Soort bot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Min. 2 voorbeelden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Functie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DZG (doorzak gewicht)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02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Plat, recht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02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Plat, gebogen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02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Rond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502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Kort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3044131" cy="228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749889" y="6418510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Beweging</a:t>
            </a:r>
            <a:endParaRPr lang="nl-NL" sz="2400" dirty="0"/>
          </a:p>
        </p:txBody>
      </p:sp>
      <p:sp>
        <p:nvSpPr>
          <p:cNvPr id="11" name="Tekstvak 10"/>
          <p:cNvSpPr txBox="1"/>
          <p:nvPr/>
        </p:nvSpPr>
        <p:spPr>
          <a:xfrm>
            <a:off x="4669159" y="5228344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Beweging</a:t>
            </a:r>
            <a:endParaRPr lang="nl-NL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4644007" y="600524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Stevigheid</a:t>
            </a:r>
            <a:endParaRPr lang="nl-NL" sz="2400" dirty="0"/>
          </a:p>
        </p:txBody>
      </p:sp>
      <p:sp>
        <p:nvSpPr>
          <p:cNvPr id="13" name="Tekstvak 12"/>
          <p:cNvSpPr txBox="1"/>
          <p:nvPr/>
        </p:nvSpPr>
        <p:spPr>
          <a:xfrm>
            <a:off x="4572000" y="5690009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Bescherming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r>
              <a:rPr lang="nl-NL" dirty="0" smtClean="0"/>
              <a:t>Thema 5. Stevigheid en beweging</a:t>
            </a:r>
          </a:p>
        </p:txBody>
      </p:sp>
      <p:pic>
        <p:nvPicPr>
          <p:cNvPr id="13322" name="Picture 10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active icon">
            <a:hlinkClick r:id="rId4"/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252413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start">
            <a:hlinkClick r:id="rId6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76250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456414"/>
              </p:ext>
            </p:extLst>
          </p:nvPr>
        </p:nvGraphicFramePr>
        <p:xfrm>
          <a:off x="251520" y="980728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Dier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Gem. hartslag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Gem. leeftijd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Giraffe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65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25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Olifant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70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Mens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75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85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Muis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Schildpad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140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05" y="4781911"/>
            <a:ext cx="2525266" cy="17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58" y="3030239"/>
            <a:ext cx="3245346" cy="166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562" y="3341554"/>
            <a:ext cx="3327238" cy="266012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88" y="1143850"/>
            <a:ext cx="2375380" cy="1681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ie lessen">
  <a:themeElements>
    <a:clrScheme name="Biologie lessen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3300"/>
      </a:hlink>
      <a:folHlink>
        <a:srgbClr val="0033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ologie lesse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4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70</Words>
  <Application>Microsoft Office PowerPoint</Application>
  <PresentationFormat>Diavoorstelling (4:3)</PresentationFormat>
  <Paragraphs>35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Trebuchet MS</vt:lpstr>
      <vt:lpstr>Biologie lessen</vt:lpstr>
      <vt:lpstr>Thema 5. Stevigheid en beweging</vt:lpstr>
      <vt:lpstr>Thema 5. Stevigheid en beweging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D. Hafner</dc:creator>
  <cp:lastModifiedBy>Voert, RB (Rob) ter</cp:lastModifiedBy>
  <cp:revision>41</cp:revision>
  <dcterms:created xsi:type="dcterms:W3CDTF">2009-01-13T13:03:19Z</dcterms:created>
  <dcterms:modified xsi:type="dcterms:W3CDTF">2018-06-07T12:25:45Z</dcterms:modified>
</cp:coreProperties>
</file>