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84" r:id="rId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8000"/>
    <a:srgbClr val="CCCC00"/>
    <a:srgbClr val="0000FF"/>
    <a:srgbClr val="FF0000"/>
    <a:srgbClr val="37441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93" autoAdjust="0"/>
  </p:normalViewPr>
  <p:slideViewPr>
    <p:cSldViewPr snapToGrid="0">
      <p:cViewPr varScale="1">
        <p:scale>
          <a:sx n="88" d="100"/>
          <a:sy n="88" d="100"/>
        </p:scale>
        <p:origin x="3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79B16DE-5149-4136-A0E6-9EAAD204F32D}" type="datetimeFigureOut">
              <a:rPr lang="nl-NL"/>
              <a:pPr>
                <a:defRPr/>
              </a:pPr>
              <a:t>5-4-2016</a:t>
            </a:fld>
            <a:endParaRPr lang="nl-NL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00A87E8-A028-4ECE-9FA7-0452E1E61BF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0398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320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0" y="0"/>
            <a:ext cx="9144000" cy="78581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/>
          </a:p>
        </p:txBody>
      </p:sp>
      <p:pic>
        <p:nvPicPr>
          <p:cNvPr id="5" name="Picture 4" descr="http://mail.google.com/mail/?attid=0.1&amp;disp=emb&amp;view=att&amp;th=11ecfebf3cf534c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8738"/>
            <a:ext cx="1643063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2844" y="71415"/>
            <a:ext cx="7286676" cy="642942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2844" y="857232"/>
            <a:ext cx="8858312" cy="5715040"/>
          </a:xfrm>
        </p:spPr>
        <p:txBody>
          <a:bodyPr/>
          <a:lstStyle>
            <a:lvl1pPr marL="0" indent="0" algn="l">
              <a:buNone/>
              <a:defRPr>
                <a:solidFill>
                  <a:srgbClr val="37441C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het opmaakprofiel van de modelondertitel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85543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09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2844" y="928670"/>
            <a:ext cx="4352956" cy="56436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352956" cy="56436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512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43545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42844" y="1500174"/>
            <a:ext cx="4354544" cy="50720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857232"/>
            <a:ext cx="43561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356131" cy="50720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252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78581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/>
          </a:p>
        </p:txBody>
      </p:sp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42875" y="71438"/>
            <a:ext cx="7215188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42875" y="857250"/>
            <a:ext cx="885825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pic>
        <p:nvPicPr>
          <p:cNvPr id="1029" name="Picture 4" descr="http://mail.google.com/mail/?attid=0.1&amp;disp=emb&amp;view=att&amp;th=11ecfebf3cf534cf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8738"/>
            <a:ext cx="1643063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dianummer 5"/>
          <p:cNvSpPr txBox="1">
            <a:spLocks/>
          </p:cNvSpPr>
          <p:nvPr userDrawn="1"/>
        </p:nvSpPr>
        <p:spPr>
          <a:xfrm>
            <a:off x="7296150" y="6564313"/>
            <a:ext cx="1776413" cy="293687"/>
          </a:xfrm>
          <a:prstGeom prst="rect">
            <a:avLst/>
          </a:prstGeom>
        </p:spPr>
        <p:txBody>
          <a:bodyPr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800" dirty="0" smtClean="0">
                <a:solidFill>
                  <a:srgbClr val="37441C"/>
                </a:solidFill>
                <a:latin typeface="+mn-lt"/>
                <a:cs typeface="+mn-cs"/>
              </a:rPr>
              <a:t>© 2009 </a:t>
            </a:r>
            <a:r>
              <a:rPr lang="nl-NL" sz="800" dirty="0" err="1" smtClean="0">
                <a:solidFill>
                  <a:srgbClr val="37441C"/>
                </a:solidFill>
                <a:latin typeface="+mn-lt"/>
                <a:cs typeface="+mn-cs"/>
              </a:rPr>
              <a:t>Biosoft</a:t>
            </a:r>
            <a:r>
              <a:rPr lang="nl-NL" sz="800" dirty="0" smtClean="0">
                <a:solidFill>
                  <a:srgbClr val="37441C"/>
                </a:solidFill>
                <a:latin typeface="+mn-lt"/>
                <a:cs typeface="+mn-cs"/>
              </a:rPr>
              <a:t>  TCC - Lyceumstraat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4" r:id="rId2"/>
    <p:sldLayoutId id="2147483681" r:id="rId3"/>
    <p:sldLayoutId id="2147483682" r:id="rId4"/>
    <p:sldLayoutId id="2147483683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003300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Thema. Voeding. Roulerend practicum</a:t>
            </a:r>
            <a:endParaRPr lang="nl-NL" dirty="0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811213"/>
            <a:ext cx="9144000" cy="5839958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nl-NL" b="1" dirty="0" smtClean="0">
                <a:solidFill>
                  <a:schemeClr val="accent6">
                    <a:lumMod val="75000"/>
                  </a:schemeClr>
                </a:solidFill>
              </a:rPr>
              <a:t>Dit practicum bestaat uit 4 blokken.</a:t>
            </a:r>
          </a:p>
          <a:p>
            <a:pPr marL="0" indent="0">
              <a:buFont typeface="Arial" charset="0"/>
              <a:buNone/>
              <a:defRPr/>
            </a:pPr>
            <a:endParaRPr lang="nl-NL" b="1" dirty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nl-NL" b="1" dirty="0" smtClean="0">
                <a:solidFill>
                  <a:srgbClr val="0070C0"/>
                </a:solidFill>
              </a:rPr>
              <a:t>Koken. boerenomelet. (Blok 1)</a:t>
            </a:r>
          </a:p>
          <a:p>
            <a:pPr marL="0" indent="0">
              <a:buNone/>
              <a:defRPr/>
            </a:pPr>
            <a:endParaRPr lang="nl-NL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nl-NL" b="1" dirty="0" smtClean="0">
                <a:solidFill>
                  <a:srgbClr val="00B050"/>
                </a:solidFill>
              </a:rPr>
              <a:t>2. Vogelsnavels en glucose (suiker) (Blok 2 t/m 4)</a:t>
            </a:r>
            <a:endParaRPr lang="nl-NL" b="1" dirty="0">
              <a:solidFill>
                <a:srgbClr val="00B050"/>
              </a:solidFill>
            </a:endParaRPr>
          </a:p>
          <a:p>
            <a:pPr marL="514350" indent="-514350">
              <a:buFont typeface="Arial" charset="0"/>
              <a:buAutoNum type="arabicPeriod"/>
              <a:defRPr/>
            </a:pPr>
            <a:endParaRPr lang="nl-NL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nl-NL" b="1" dirty="0" smtClean="0">
                <a:solidFill>
                  <a:schemeClr val="accent6">
                    <a:lumMod val="75000"/>
                  </a:schemeClr>
                </a:solidFill>
              </a:rPr>
              <a:t>3. Zetmeel (Blok 5 t/m 7)</a:t>
            </a:r>
          </a:p>
          <a:p>
            <a:pPr marL="514350" indent="-514350">
              <a:buFont typeface="Arial" charset="0"/>
              <a:buAutoNum type="arabicPeriod"/>
              <a:defRPr/>
            </a:pPr>
            <a:endParaRPr lang="nl-NL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nl-NL" b="1" dirty="0" smtClean="0"/>
              <a:t>4. Schedels en informatie op etiketten (Blok 8 en 9)</a:t>
            </a:r>
            <a:endParaRPr lang="nl-NL" b="1" dirty="0"/>
          </a:p>
          <a:p>
            <a:pPr marL="514350" indent="-514350">
              <a:buFont typeface="Arial" charset="0"/>
              <a:buAutoNum type="arabicPeriod"/>
              <a:defRPr/>
            </a:pPr>
            <a:endParaRPr lang="nl-NL" b="1" dirty="0"/>
          </a:p>
          <a:p>
            <a:pPr marL="0" indent="0">
              <a:buFont typeface="Arial" charset="0"/>
              <a:buNone/>
              <a:defRPr/>
            </a:pPr>
            <a:r>
              <a:rPr lang="nl-NL" b="1" dirty="0" smtClean="0">
                <a:solidFill>
                  <a:srgbClr val="FF0000"/>
                </a:solidFill>
              </a:rPr>
              <a:t>Antwoordb</a:t>
            </a:r>
            <a:r>
              <a:rPr lang="nl-NL" b="1" dirty="0" smtClean="0">
                <a:solidFill>
                  <a:srgbClr val="FF0000"/>
                </a:solidFill>
              </a:rPr>
              <a:t>oekjes worden beoordeeld</a:t>
            </a:r>
          </a:p>
          <a:p>
            <a:pPr marL="0" indent="0">
              <a:buFont typeface="Arial" charset="0"/>
              <a:buNone/>
              <a:defRPr/>
            </a:pPr>
            <a:endParaRPr lang="nl-NL" b="1" dirty="0">
              <a:solidFill>
                <a:srgbClr val="FF0000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nl-NL" dirty="0"/>
          </a:p>
        </p:txBody>
      </p:sp>
      <p:cxnSp>
        <p:nvCxnSpPr>
          <p:cNvPr id="4" name="Rechte verbindingslijn met pijl 3"/>
          <p:cNvCxnSpPr/>
          <p:nvPr/>
        </p:nvCxnSpPr>
        <p:spPr>
          <a:xfrm>
            <a:off x="2873829" y="2329543"/>
            <a:ext cx="0" cy="609600"/>
          </a:xfrm>
          <a:prstGeom prst="straightConnector1">
            <a:avLst/>
          </a:prstGeom>
          <a:ln w="85725">
            <a:solidFill>
              <a:schemeClr val="tx1">
                <a:alpha val="91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/>
          <p:nvPr/>
        </p:nvCxnSpPr>
        <p:spPr>
          <a:xfrm>
            <a:off x="2852059" y="4365171"/>
            <a:ext cx="0" cy="609600"/>
          </a:xfrm>
          <a:prstGeom prst="straightConnector1">
            <a:avLst/>
          </a:prstGeom>
          <a:ln w="85725">
            <a:solidFill>
              <a:schemeClr val="tx1">
                <a:alpha val="91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/>
          <p:nvPr/>
        </p:nvCxnSpPr>
        <p:spPr>
          <a:xfrm>
            <a:off x="2873829" y="3341915"/>
            <a:ext cx="0" cy="609600"/>
          </a:xfrm>
          <a:prstGeom prst="straightConnector1">
            <a:avLst/>
          </a:prstGeom>
          <a:ln w="85725">
            <a:solidFill>
              <a:schemeClr val="tx1">
                <a:alpha val="91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/>
          <p:nvPr/>
        </p:nvCxnSpPr>
        <p:spPr>
          <a:xfrm flipH="1" flipV="1">
            <a:off x="5812292" y="2133600"/>
            <a:ext cx="3113994" cy="43543"/>
          </a:xfrm>
          <a:prstGeom prst="straightConnector1">
            <a:avLst/>
          </a:prstGeom>
          <a:ln w="85725">
            <a:solidFill>
              <a:schemeClr val="tx1">
                <a:alpha val="91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 flipH="1">
            <a:off x="8904514" y="2133601"/>
            <a:ext cx="21772" cy="2982686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ologie lessen">
  <a:themeElements>
    <a:clrScheme name="Biologie lessen 4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3300"/>
      </a:hlink>
      <a:folHlink>
        <a:srgbClr val="0033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iologie lesse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ie lesse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FFFF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ie lesse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FFFF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ie lesse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3300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7473</TotalTime>
  <Words>60</Words>
  <Application>Microsoft Office PowerPoint</Application>
  <PresentationFormat>Diavoorstelling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Biologie lessen</vt:lpstr>
      <vt:lpstr>Thema. Voeding. Roulerend practicum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D. Hafner</dc:creator>
  <cp:lastModifiedBy>Rob Tervoert</cp:lastModifiedBy>
  <cp:revision>72</cp:revision>
  <dcterms:created xsi:type="dcterms:W3CDTF">2009-01-13T13:03:19Z</dcterms:created>
  <dcterms:modified xsi:type="dcterms:W3CDTF">2016-04-05T10:44:58Z</dcterms:modified>
</cp:coreProperties>
</file>