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0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92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00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39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502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835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99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846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02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23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0FEC2-9415-4A36-98B9-23911884C55F}" type="datetimeFigureOut">
              <a:rPr lang="nl-NL" smtClean="0"/>
              <a:t>20-10-2014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17753-D4FD-4211-ACD7-51FEA01722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03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tv.nl/video/waterzuivering-wat-gebeurt-er-met-water-nadat-wij-het-gebruikt-hebben/#q=waterzuivering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eleblik.nl/fragment/9182" TargetMode="External"/><Relationship Id="rId5" Type="http://schemas.openxmlformats.org/officeDocument/2006/relationships/hyperlink" Target="http://www.schooltv.nl/video/waterzuivering-hoe-wordt-vies-water-gezuiverd/#q=waterzuivering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Na boosten waterzuivering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40768"/>
            <a:ext cx="4476750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6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659" y="4813241"/>
            <a:ext cx="4318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6561259" y="4808478"/>
            <a:ext cx="20875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nl-NL" sz="800" dirty="0" smtClean="0"/>
              <a:t>Waterzuiveringsinstallatie. </a:t>
            </a:r>
            <a:endParaRPr lang="nl-NL" sz="800" dirty="0"/>
          </a:p>
        </p:txBody>
      </p:sp>
      <p:pic>
        <p:nvPicPr>
          <p:cNvPr id="10" name="Picture 36">
            <a:hlinkClick r:id="rId5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459" y="6026051"/>
            <a:ext cx="4318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6612059" y="6021288"/>
            <a:ext cx="20875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nl-NL" sz="800" dirty="0" smtClean="0"/>
              <a:t>Wat doen we dit uur.</a:t>
            </a:r>
            <a:endParaRPr lang="nl-NL" sz="800" dirty="0"/>
          </a:p>
        </p:txBody>
      </p:sp>
      <p:sp>
        <p:nvSpPr>
          <p:cNvPr id="6" name="Tekstvak 5"/>
          <p:cNvSpPr txBox="1"/>
          <p:nvPr/>
        </p:nvSpPr>
        <p:spPr>
          <a:xfrm>
            <a:off x="248671" y="3392140"/>
            <a:ext cx="55358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De verschillende stappen van een waterzuivering.</a:t>
            </a:r>
          </a:p>
          <a:p>
            <a:pPr marL="342900" indent="-342900">
              <a:buAutoNum type="arabicPeriod"/>
            </a:pPr>
            <a:r>
              <a:rPr lang="nl-NL" sz="2400" dirty="0" smtClean="0"/>
              <a:t>Aanvoer van rioolwater </a:t>
            </a:r>
          </a:p>
          <a:p>
            <a:pPr marL="342900" indent="-342900">
              <a:buAutoNum type="arabicPeriod"/>
            </a:pPr>
            <a:r>
              <a:rPr lang="nl-NL" sz="2400" dirty="0" smtClean="0"/>
              <a:t>Roostergoedverwijdering </a:t>
            </a:r>
            <a:r>
              <a:rPr lang="nl-NL" sz="2400" dirty="0" smtClean="0">
                <a:solidFill>
                  <a:srgbClr val="FF0000"/>
                </a:solidFill>
              </a:rPr>
              <a:t>(Stap 1)</a:t>
            </a:r>
          </a:p>
          <a:p>
            <a:pPr marL="342900" indent="-342900">
              <a:buAutoNum type="arabicPeriod"/>
            </a:pPr>
            <a:r>
              <a:rPr lang="nl-NL" sz="2400" dirty="0" smtClean="0"/>
              <a:t>Bezinken </a:t>
            </a:r>
            <a:r>
              <a:rPr lang="nl-NL" sz="2400" dirty="0" smtClean="0">
                <a:solidFill>
                  <a:srgbClr val="FF0000"/>
                </a:solidFill>
              </a:rPr>
              <a:t>(Stap 2)</a:t>
            </a:r>
          </a:p>
          <a:p>
            <a:pPr marL="342900" indent="-342900">
              <a:buAutoNum type="arabicPeriod"/>
            </a:pPr>
            <a:r>
              <a:rPr lang="nl-NL" sz="2400" dirty="0" smtClean="0"/>
              <a:t>Verder schoonmaken door grind </a:t>
            </a:r>
            <a:r>
              <a:rPr lang="nl-NL" sz="2400" dirty="0" smtClean="0">
                <a:solidFill>
                  <a:srgbClr val="FF0000"/>
                </a:solidFill>
              </a:rPr>
              <a:t>(Stap 3) </a:t>
            </a:r>
          </a:p>
          <a:p>
            <a:pPr marL="342900" indent="-342900">
              <a:buAutoNum type="arabicPeriod"/>
            </a:pPr>
            <a:r>
              <a:rPr lang="nl-NL" sz="2400" dirty="0" smtClean="0"/>
              <a:t>Biologische zuivering </a:t>
            </a:r>
            <a:r>
              <a:rPr lang="nl-NL" sz="2400" dirty="0" smtClean="0">
                <a:solidFill>
                  <a:srgbClr val="FF0000"/>
                </a:solidFill>
              </a:rPr>
              <a:t>(Stap 4)</a:t>
            </a:r>
          </a:p>
          <a:p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7524328" y="1702549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1</a:t>
            </a:r>
            <a:endParaRPr lang="nl-NL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5292080" y="2007347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4</a:t>
            </a:r>
            <a:endParaRPr lang="nl-NL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6534650" y="2371564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3</a:t>
            </a:r>
            <a:endParaRPr lang="nl-NL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6876256" y="200734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2</a:t>
            </a:r>
            <a:endParaRPr lang="nl-NL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8" name="Picture 27" descr="im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659" y="5372199"/>
            <a:ext cx="3651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6510459" y="5445224"/>
            <a:ext cx="1366837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800" dirty="0" smtClean="0">
                <a:solidFill>
                  <a:srgbClr val="003300"/>
                </a:solidFill>
              </a:rPr>
              <a:t>Waterzuivering (Midas Dekker)</a:t>
            </a:r>
            <a:endParaRPr lang="nl-NL" sz="8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21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54</Words>
  <Application>Microsoft Office PowerPoint</Application>
  <PresentationFormat>Diavoorstelling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Na boosten waterzuivering</vt:lpstr>
    </vt:vector>
  </TitlesOfParts>
  <Company>Carmel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boosten waterzuivering</dc:title>
  <dc:creator>Rob Tervoert</dc:creator>
  <cp:lastModifiedBy>Rob Tervoert</cp:lastModifiedBy>
  <cp:revision>4</cp:revision>
  <dcterms:created xsi:type="dcterms:W3CDTF">2014-10-20T15:12:05Z</dcterms:created>
  <dcterms:modified xsi:type="dcterms:W3CDTF">2014-10-21T11:08:54Z</dcterms:modified>
</cp:coreProperties>
</file>