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72" r:id="rId3"/>
    <p:sldId id="312" r:id="rId4"/>
    <p:sldId id="316" r:id="rId5"/>
    <p:sldId id="317" r:id="rId6"/>
    <p:sldId id="318" r:id="rId7"/>
    <p:sldId id="319" r:id="rId8"/>
    <p:sldId id="313" r:id="rId9"/>
    <p:sldId id="294" r:id="rId10"/>
    <p:sldId id="295" r:id="rId11"/>
    <p:sldId id="296" r:id="rId12"/>
    <p:sldId id="297" r:id="rId13"/>
    <p:sldId id="283" r:id="rId14"/>
    <p:sldId id="284" r:id="rId15"/>
    <p:sldId id="285" r:id="rId16"/>
    <p:sldId id="298" r:id="rId17"/>
    <p:sldId id="314" r:id="rId18"/>
    <p:sldId id="299" r:id="rId19"/>
    <p:sldId id="300" r:id="rId20"/>
    <p:sldId id="301" r:id="rId21"/>
    <p:sldId id="302" r:id="rId22"/>
    <p:sldId id="307" r:id="rId23"/>
    <p:sldId id="308" r:id="rId24"/>
    <p:sldId id="310" r:id="rId25"/>
    <p:sldId id="309" r:id="rId26"/>
    <p:sldId id="311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21" autoAdjust="0"/>
  </p:normalViewPr>
  <p:slideViewPr>
    <p:cSldViewPr>
      <p:cViewPr>
        <p:scale>
          <a:sx n="99" d="100"/>
          <a:sy n="99" d="100"/>
        </p:scale>
        <p:origin x="-73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5B35AD-89D2-4529-AFD6-0FEDE51B572C}" type="datetimeFigureOut">
              <a:rPr lang="nl-NL"/>
              <a:pPr>
                <a:defRPr/>
              </a:pPr>
              <a:t>15-9-2014</a:t>
            </a:fld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084DEE-93BB-4C23-B339-2C0955D06D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46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83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2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57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66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9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chooltv.nl/video/het-klokhuis-sluipwesp/#q=sluipwes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hyperlink" Target="http://www.schooltv.nl/video/waterschorpioen-op-jacht-een-gevaarlijk-monster/#q=waterschorpioen" TargetMode="External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vlokreeft-beestjes-uit-de-nederlandse-sloot/#q=vlokreef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waterschorpioen-op-jacht-een-gevaarlijk-monster/#q=waterschorpioen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spin-lekkere-pap-als-ontbijt/#q=spin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schooltv.nl/video/hoe-vliegen-insecten-insecten-zijn-echte-vliegkunstenaars/#q=insecten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1. Afval en milieu</a:t>
            </a:r>
          </a:p>
        </p:txBody>
      </p:sp>
      <p:sp>
        <p:nvSpPr>
          <p:cNvPr id="18435" name="Ondertitel 15"/>
          <p:cNvSpPr>
            <a:spLocks noGrp="1"/>
          </p:cNvSpPr>
          <p:nvPr>
            <p:ph type="subTitle" idx="4294967295"/>
          </p:nvPr>
        </p:nvSpPr>
        <p:spPr>
          <a:xfrm>
            <a:off x="111633" y="2276872"/>
            <a:ext cx="9001125" cy="588411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Wat gaan we doen?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1. ± 5 lessen theorie en ± 5 lessen practica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2. Verzamelen  en vangen van allerlei planten (flora) en </a:t>
            </a:r>
            <a:br>
              <a:rPr lang="nl-NL" sz="2400" b="1" dirty="0" smtClean="0"/>
            </a:br>
            <a:r>
              <a:rPr lang="nl-NL" sz="2400" b="1" dirty="0" smtClean="0"/>
              <a:t>    dieren (fauna).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3. Tekenen van de diverse organismen.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4. Planten drogen en opplakken.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5. Determineren (op naam brengen van dieren en planten)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/>
              <a:t> </a:t>
            </a:r>
            <a:r>
              <a:rPr lang="nl-NL" sz="2400" b="1" dirty="0" smtClean="0"/>
              <a:t>   m.b.v. zoekkaarten, flora etc.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6. Dit alles wordt ingeleverd als één verslag. </a:t>
            </a:r>
          </a:p>
        </p:txBody>
      </p:sp>
      <p:pic>
        <p:nvPicPr>
          <p:cNvPr id="3076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800px-Apoderus_coryl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36" y="1844824"/>
            <a:ext cx="2447950" cy="12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836712"/>
            <a:ext cx="5678157" cy="139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Inleiding.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- Je werkt in groepjes van 2.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- Iedereen krijgt zijn eigen werkboek.</a:t>
            </a:r>
          </a:p>
          <a:p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6. Welk dier is dit?</a:t>
            </a:r>
          </a:p>
        </p:txBody>
      </p:sp>
      <p:pic>
        <p:nvPicPr>
          <p:cNvPr id="14339" name="Picture 2" descr="http://www.wildebijen.nl/blauwemetselbi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475297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7. Welk dier is dit?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6509" y="6413872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De sluipwesp.  Begin. 5:30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7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" y="638132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wijktuinen.nl/Afbeeldingen/sluipw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7"/>
            <a:ext cx="720080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8. Welk dier is dit?</a:t>
            </a:r>
          </a:p>
        </p:txBody>
      </p:sp>
      <p:pic>
        <p:nvPicPr>
          <p:cNvPr id="16387" name="Picture 6" descr="http://forum.belgiumdigital.com/members/marl1-albums-allemaal-beestjes-picture1200-langpootmug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91795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9. Welke plant is dit?</a:t>
            </a:r>
          </a:p>
        </p:txBody>
      </p:sp>
      <p:pic>
        <p:nvPicPr>
          <p:cNvPr id="2050" name="Picture 2" descr="http://upload.wikimedia.org/wikipedia/commons/f/ff/Omphalodes_verna_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7215187" cy="642937"/>
          </a:xfrm>
        </p:spPr>
        <p:txBody>
          <a:bodyPr/>
          <a:lstStyle/>
          <a:p>
            <a:pPr eaLnBrk="1" hangingPunct="1"/>
            <a:r>
              <a:rPr lang="nl-NL" smtClean="0"/>
              <a:t>10. Welke plant is dit?</a:t>
            </a:r>
          </a:p>
        </p:txBody>
      </p:sp>
      <p:pic>
        <p:nvPicPr>
          <p:cNvPr id="18435" name="Picture 4" descr="http://www.amko-grafics.nl/foto/flora/030709rolkla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11. Welke plant is dit?</a:t>
            </a:r>
          </a:p>
        </p:txBody>
      </p:sp>
      <p:pic>
        <p:nvPicPr>
          <p:cNvPr id="19459" name="Picture 4" descr="http://data.weeronline.nl/html/images/weernieuws/image/weegb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48958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12. Welke plant is dit?</a:t>
            </a:r>
          </a:p>
        </p:txBody>
      </p:sp>
      <p:pic>
        <p:nvPicPr>
          <p:cNvPr id="1026" name="Picture 2" descr="https://www.kuleuven-kulak.be/kulakbiocampus/lage%20planten/Lychnis%20flos-cuculi%20-%20Echte%20koekoeksbloem/lychnis%20flos-cuculi-echte%20koekoeksbloem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06645" cy="50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Ecologie</a:t>
            </a:r>
          </a:p>
        </p:txBody>
      </p:sp>
      <p:pic>
        <p:nvPicPr>
          <p:cNvPr id="21507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9388" y="1052513"/>
            <a:ext cx="896461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/>
              <a:t>Les 4. Wat leeft er in een sloot of plas. </a:t>
            </a:r>
          </a:p>
          <a:p>
            <a:endParaRPr lang="nl-NL" sz="2400" b="1" dirty="0"/>
          </a:p>
          <a:p>
            <a:r>
              <a:rPr lang="nl-NL" sz="2400" b="1" dirty="0"/>
              <a:t>Je gaat plankton bekijken, tekenen en op naam brengen van een sloot bij de rondweg.</a:t>
            </a:r>
          </a:p>
          <a:p>
            <a:r>
              <a:rPr lang="nl-NL" sz="2400" b="1" dirty="0"/>
              <a:t>          </a:t>
            </a:r>
          </a:p>
        </p:txBody>
      </p:sp>
      <p:pic>
        <p:nvPicPr>
          <p:cNvPr id="21511" name="Picture 13" descr="grlisdod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46500"/>
            <a:ext cx="44164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slootp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6588"/>
            <a:ext cx="44465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04962" y="3173512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Jagende Waterschorpioen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14" name="Picture 3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" y="314096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13. Welk dier is dit?</a:t>
            </a:r>
          </a:p>
        </p:txBody>
      </p:sp>
      <p:pic>
        <p:nvPicPr>
          <p:cNvPr id="22531" name="Picture 2" descr="http://www.vildaphoto.net/photo.php?id=8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14. Welk dier is dit?</a:t>
            </a:r>
          </a:p>
        </p:txBody>
      </p:sp>
      <p:pic>
        <p:nvPicPr>
          <p:cNvPr id="23555" name="Picture 2" descr="http://www.bioplek.org/organismen/dieren/WATERDIEREN/vlokre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7041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72200" y="5949280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De </a:t>
            </a:r>
            <a:r>
              <a:rPr lang="nl-NL" dirty="0" err="1" smtClean="0">
                <a:solidFill>
                  <a:srgbClr val="003300"/>
                </a:solidFill>
              </a:rPr>
              <a:t>Vlokreeft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5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83" y="5916736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Thema 1. Afval en milieu</a:t>
            </a:r>
            <a:endParaRPr lang="nl-NL" dirty="0" smtClean="0"/>
          </a:p>
        </p:txBody>
      </p:sp>
      <p:pic>
        <p:nvPicPr>
          <p:cNvPr id="4099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1196975"/>
            <a:ext cx="89646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/>
              <a:t>Deze les oefenen in:</a:t>
            </a:r>
          </a:p>
          <a:p>
            <a:r>
              <a:rPr lang="nl-NL" sz="2400" b="1"/>
              <a:t>- Planten en dieren op naam brengen m.b.v. zoekkaarten  en </a:t>
            </a:r>
          </a:p>
          <a:p>
            <a:r>
              <a:rPr lang="nl-NL" sz="2400" b="1"/>
              <a:t>  determinatietabellen. </a:t>
            </a:r>
          </a:p>
          <a:p>
            <a:endParaRPr lang="nl-NL" sz="2400" b="1"/>
          </a:p>
        </p:txBody>
      </p:sp>
      <p:pic>
        <p:nvPicPr>
          <p:cNvPr id="4103" name="Picture 9" descr="herbarium_im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641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zoekka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96887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15. Welk dier is dit?</a:t>
            </a:r>
          </a:p>
        </p:txBody>
      </p:sp>
      <p:pic>
        <p:nvPicPr>
          <p:cNvPr id="24579" name="Picture 2" descr="http://www.mulder-theo.nl/insecten/waterleven/larvenhaft/ima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0463"/>
            <a:ext cx="748823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16. Welk dier is dit?</a:t>
            </a:r>
          </a:p>
        </p:txBody>
      </p:sp>
      <p:pic>
        <p:nvPicPr>
          <p:cNvPr id="25603" name="Picture 2" descr="http://alipo.web-log.nl/alipo/images/2008/08/07/20080601_1433waterpissen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096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17. Welk dier is dit?</a:t>
            </a:r>
          </a:p>
        </p:txBody>
      </p:sp>
      <p:pic>
        <p:nvPicPr>
          <p:cNvPr id="30723" name="Picture 2" descr="http://www.afanja.nl/blog2008/080917-234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6840115" cy="51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75856" y="6381328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Metamorfose coloradokever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6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348784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18. Welk dier is dit?</a:t>
            </a:r>
          </a:p>
        </p:txBody>
      </p:sp>
      <p:pic>
        <p:nvPicPr>
          <p:cNvPr id="31747" name="Picture 2" descr="http://www.zwolle-insecten.nl/html/Overig/Spinnen/Images/Sitticus%20pubescens01_800shrp_060715_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04000" y="6269856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chemeClr val="bg1"/>
                </a:solidFill>
              </a:rPr>
              <a:t>De spin vangt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83" y="6237312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19. Welk dier is dit?</a:t>
            </a:r>
          </a:p>
        </p:txBody>
      </p:sp>
      <p:pic>
        <p:nvPicPr>
          <p:cNvPr id="32771" name="Picture 4" descr="http://www.dierenkliniekdemonnickskamp.nl/t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3276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20. Welk dier is dit?</a:t>
            </a:r>
          </a:p>
        </p:txBody>
      </p:sp>
      <p:pic>
        <p:nvPicPr>
          <p:cNvPr id="33795" name="Picture 2" descr="http://static.zoom.nl/4025B534AEC054F33502D5BDBAB1FDF6-kniptor---athous-haemorrhoida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33475"/>
            <a:ext cx="68405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Antwoorden</a:t>
            </a:r>
          </a:p>
        </p:txBody>
      </p:sp>
      <p:sp>
        <p:nvSpPr>
          <p:cNvPr id="34819" name="Tekstvak 1"/>
          <p:cNvSpPr txBox="1">
            <a:spLocks noChangeArrowheads="1"/>
          </p:cNvSpPr>
          <p:nvPr/>
        </p:nvSpPr>
        <p:spPr bwMode="auto">
          <a:xfrm>
            <a:off x="900113" y="1125538"/>
            <a:ext cx="34692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nl-NL" sz="2400" dirty="0"/>
              <a:t>Beuk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Esdoorn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Amerikaanse eik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Els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Grijze vleesvlieg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Metselbij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Rupsendoder</a:t>
            </a:r>
            <a:endParaRPr lang="nl-NL" sz="2400" dirty="0"/>
          </a:p>
          <a:p>
            <a:pPr eaLnBrk="1" hangingPunct="1">
              <a:buFontTx/>
              <a:buAutoNum type="arabicPeriod"/>
            </a:pPr>
            <a:r>
              <a:rPr lang="nl-NL" sz="2400" dirty="0"/>
              <a:t>Langpootmug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Vergeet-me-nietje</a:t>
            </a:r>
            <a:endParaRPr lang="nl-NL" sz="2400" dirty="0"/>
          </a:p>
          <a:p>
            <a:pPr eaLnBrk="1" hangingPunct="1">
              <a:buFontTx/>
              <a:buAutoNum type="arabicPeriod"/>
            </a:pPr>
            <a:r>
              <a:rPr lang="nl-NL" sz="2400" dirty="0"/>
              <a:t>Rolklaver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Grote weegbree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Echte </a:t>
            </a:r>
            <a:r>
              <a:rPr lang="nl-NL" sz="2400" dirty="0" err="1" smtClean="0"/>
              <a:t>koekoesbloem</a:t>
            </a:r>
            <a:endParaRPr lang="nl-NL" sz="2400" dirty="0"/>
          </a:p>
        </p:txBody>
      </p:sp>
      <p:sp>
        <p:nvSpPr>
          <p:cNvPr id="34820" name="Tekstvak 2"/>
          <p:cNvSpPr txBox="1">
            <a:spLocks noChangeArrowheads="1"/>
          </p:cNvSpPr>
          <p:nvPr/>
        </p:nvSpPr>
        <p:spPr bwMode="auto">
          <a:xfrm>
            <a:off x="4922050" y="1086994"/>
            <a:ext cx="27227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 dirty="0"/>
              <a:t>13. Larve mug</a:t>
            </a:r>
          </a:p>
          <a:p>
            <a:pPr eaLnBrk="1" hangingPunct="1"/>
            <a:r>
              <a:rPr lang="nl-NL" sz="2400" dirty="0"/>
              <a:t>14. </a:t>
            </a:r>
            <a:r>
              <a:rPr lang="nl-NL" sz="2400" dirty="0" err="1" smtClean="0"/>
              <a:t>Vlokreeft</a:t>
            </a:r>
            <a:endParaRPr lang="nl-NL" sz="2400" dirty="0"/>
          </a:p>
          <a:p>
            <a:pPr eaLnBrk="1" hangingPunct="1"/>
            <a:r>
              <a:rPr lang="nl-NL" sz="2400" dirty="0" smtClean="0"/>
              <a:t>15</a:t>
            </a:r>
            <a:r>
              <a:rPr lang="nl-NL" sz="2400" dirty="0"/>
              <a:t>. </a:t>
            </a:r>
            <a:r>
              <a:rPr lang="nl-NL" sz="2400" dirty="0" smtClean="0"/>
              <a:t>Larve haft</a:t>
            </a:r>
            <a:endParaRPr lang="nl-NL" sz="2400" dirty="0"/>
          </a:p>
          <a:p>
            <a:pPr eaLnBrk="1" hangingPunct="1"/>
            <a:r>
              <a:rPr lang="nl-NL" sz="2400" dirty="0"/>
              <a:t>16. Waterpissebed</a:t>
            </a:r>
          </a:p>
          <a:p>
            <a:pPr eaLnBrk="1" hangingPunct="1"/>
            <a:r>
              <a:rPr lang="nl-NL" sz="2400" dirty="0" smtClean="0"/>
              <a:t>17. </a:t>
            </a:r>
            <a:r>
              <a:rPr lang="nl-NL" sz="2400" dirty="0"/>
              <a:t>Snuitkever</a:t>
            </a:r>
          </a:p>
          <a:p>
            <a:pPr eaLnBrk="1" hangingPunct="1"/>
            <a:r>
              <a:rPr lang="nl-NL" sz="2400" dirty="0" smtClean="0"/>
              <a:t>18. </a:t>
            </a:r>
            <a:r>
              <a:rPr lang="nl-NL" sz="2400" dirty="0"/>
              <a:t>Springspin</a:t>
            </a:r>
          </a:p>
          <a:p>
            <a:pPr eaLnBrk="1" hangingPunct="1"/>
            <a:r>
              <a:rPr lang="nl-NL" sz="2400" dirty="0" smtClean="0"/>
              <a:t>19. </a:t>
            </a:r>
            <a:r>
              <a:rPr lang="nl-NL" sz="2400" dirty="0"/>
              <a:t>Teek</a:t>
            </a:r>
          </a:p>
          <a:p>
            <a:pPr eaLnBrk="1" hangingPunct="1"/>
            <a:r>
              <a:rPr lang="nl-NL" sz="2400" dirty="0" smtClean="0"/>
              <a:t>20. </a:t>
            </a:r>
            <a:r>
              <a:rPr lang="nl-NL" sz="2400" dirty="0"/>
              <a:t>Kniptor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46843" y="85726"/>
            <a:ext cx="7215188" cy="642937"/>
          </a:xfrm>
        </p:spPr>
        <p:txBody>
          <a:bodyPr/>
          <a:lstStyle/>
          <a:p>
            <a:pPr eaLnBrk="1" hangingPunct="1"/>
            <a:r>
              <a:rPr lang="nl-NL" dirty="0"/>
              <a:t>Thema 1. Afval en milieu</a:t>
            </a:r>
            <a:endParaRPr lang="nl-NL" dirty="0" smtClean="0"/>
          </a:p>
        </p:txBody>
      </p:sp>
      <p:pic>
        <p:nvPicPr>
          <p:cNvPr id="5123" name="Picture 1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50825" y="1052513"/>
            <a:ext cx="84248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800" b="1" dirty="0"/>
              <a:t>Les </a:t>
            </a:r>
            <a:r>
              <a:rPr lang="nl-NL" sz="2800" b="1" dirty="0" smtClean="0"/>
              <a:t>2. </a:t>
            </a:r>
            <a:endParaRPr lang="nl-NL" sz="2800" b="1" dirty="0"/>
          </a:p>
          <a:p>
            <a:r>
              <a:rPr lang="nl-NL" sz="2800" b="1" dirty="0"/>
              <a:t>Kijk uit je doppen: “De natuur rondom school”. </a:t>
            </a:r>
          </a:p>
          <a:p>
            <a:r>
              <a:rPr lang="nl-NL" sz="2800" b="1" dirty="0"/>
              <a:t>Wat is er allemaal te zien rondom onze school aan natuur? Welke bomen?</a:t>
            </a:r>
          </a:p>
          <a:p>
            <a:endParaRPr lang="nl-NL" sz="2800" b="1" dirty="0"/>
          </a:p>
          <a:p>
            <a:r>
              <a:rPr lang="nl-NL" sz="2800" b="1" dirty="0"/>
              <a:t>Via  een soort speurtocht met opdrachten bekijken we de schoolomgeving. Vind je planten worden deze gedroogd en in een herbarium geplakt.</a:t>
            </a:r>
          </a:p>
        </p:txBody>
      </p:sp>
      <p:pic>
        <p:nvPicPr>
          <p:cNvPr id="23573" name="Picture 21" descr="esdoor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532313"/>
            <a:ext cx="17430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 descr="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60950"/>
            <a:ext cx="22891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5691188" y="6196013"/>
            <a:ext cx="224472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chemeClr val="tx2"/>
                </a:solidFill>
              </a:rPr>
              <a:t>Bladeren  determineren m.b.v. zoekkaarten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1. Van welke boom is dit blad?</a:t>
            </a:r>
          </a:p>
        </p:txBody>
      </p:sp>
      <p:pic>
        <p:nvPicPr>
          <p:cNvPr id="8195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373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2. Van welke boom is dit blad?</a:t>
            </a:r>
          </a:p>
        </p:txBody>
      </p:sp>
      <p:pic>
        <p:nvPicPr>
          <p:cNvPr id="9219" name="Picture 5" descr="http://www.digitalnature.org/clip/esdoorn%20b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5476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3. Van welke boom is dit blad?</a:t>
            </a:r>
          </a:p>
        </p:txBody>
      </p:sp>
      <p:pic>
        <p:nvPicPr>
          <p:cNvPr id="10243" name="Picture 5" descr="http://www.natuurvereniging-ridderkerk.nl/klein_plaatjes/bla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7691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4. Van welke boom is dit blad?</a:t>
            </a:r>
          </a:p>
        </p:txBody>
      </p:sp>
      <p:pic>
        <p:nvPicPr>
          <p:cNvPr id="11267" name="Picture 2" descr="http://www.recreatiefjoure.nl/images/natuur/planten/zwarte_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0322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Ecologie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50825" y="1125538"/>
            <a:ext cx="871378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/>
              <a:t>Les 3. Fauna van een grasland. </a:t>
            </a:r>
          </a:p>
          <a:p>
            <a:endParaRPr lang="nl-NL" sz="2400" b="1" dirty="0"/>
          </a:p>
          <a:p>
            <a:r>
              <a:rPr lang="nl-NL" sz="2400" b="1" dirty="0"/>
              <a:t>M.b.v. netjes weideplankton vangen en deze determineren en tekenen. </a:t>
            </a:r>
          </a:p>
          <a:p>
            <a:r>
              <a:rPr lang="nl-NL" sz="2400" b="1" dirty="0"/>
              <a:t>           </a:t>
            </a:r>
          </a:p>
        </p:txBody>
      </p:sp>
      <p:pic>
        <p:nvPicPr>
          <p:cNvPr id="28683" name="Picture 11" descr="Wijde%20Aa%20Weiland%20en%20ruig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05125"/>
            <a:ext cx="49228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http://t0.gstatic.com/images?q=tbn:cM94YjvcMUMDMM:http://www.bertpijs.nl/blog/uploads/Tipula_sp_12487.jpg&amp;t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03525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users.skynet.be/verzamelen/DSC_2514-Mandelh-19-10-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5368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http://zestigplus.punt.nl/upload/zweefvlie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97425"/>
            <a:ext cx="24622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" y="290988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835818" y="2905125"/>
            <a:ext cx="2087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dirty="0" smtClean="0"/>
              <a:t>Hoe vliegen insecten?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5. Welk dier is dit?</a:t>
            </a:r>
          </a:p>
        </p:txBody>
      </p:sp>
      <p:pic>
        <p:nvPicPr>
          <p:cNvPr id="13315" name="Picture 4" descr="http://lh3.ggpht.com/_Lrxxx0hnjlc/TFSsqaOVB9I/AAAAAAAAYkE/pjXqEzxInuM/IMG_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064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401</Words>
  <Application>Microsoft Office PowerPoint</Application>
  <PresentationFormat>Diavoorstelling (4:3)</PresentationFormat>
  <Paragraphs>81</Paragraphs>
  <Slides>26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Biologie lessen</vt:lpstr>
      <vt:lpstr>Thema 1. Afval en milieu</vt:lpstr>
      <vt:lpstr>Thema 1. Afval en milieu</vt:lpstr>
      <vt:lpstr>Thema 1. Afval en milieu</vt:lpstr>
      <vt:lpstr>1. Van welke boom is dit blad?</vt:lpstr>
      <vt:lpstr>2. Van welke boom is dit blad?</vt:lpstr>
      <vt:lpstr>3. Van welke boom is dit blad?</vt:lpstr>
      <vt:lpstr>4. Van welke boom is dit blad?</vt:lpstr>
      <vt:lpstr>Ecologie</vt:lpstr>
      <vt:lpstr>5. Welk dier is dit?</vt:lpstr>
      <vt:lpstr>6. Welk dier is dit?</vt:lpstr>
      <vt:lpstr>7. Welk dier is dit?</vt:lpstr>
      <vt:lpstr>8. Welk dier is dit?</vt:lpstr>
      <vt:lpstr>9. Welke plant is dit?</vt:lpstr>
      <vt:lpstr>10. Welke plant is dit?</vt:lpstr>
      <vt:lpstr>11. Welke plant is dit?</vt:lpstr>
      <vt:lpstr>12. Welke plant is dit?</vt:lpstr>
      <vt:lpstr>Ecologie</vt:lpstr>
      <vt:lpstr>13. Welk dier is dit?</vt:lpstr>
      <vt:lpstr>14. Welk dier is dit?</vt:lpstr>
      <vt:lpstr>15. Welk dier is dit?</vt:lpstr>
      <vt:lpstr>16. Welk dier is dit?</vt:lpstr>
      <vt:lpstr>17. Welk dier is dit?</vt:lpstr>
      <vt:lpstr>18. Welk dier is dit?</vt:lpstr>
      <vt:lpstr>19. Welk dier is dit?</vt:lpstr>
      <vt:lpstr>20. Welk dier is dit?</vt:lpstr>
      <vt:lpstr>Antwoorden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Tervoert</cp:lastModifiedBy>
  <cp:revision>84</cp:revision>
  <dcterms:created xsi:type="dcterms:W3CDTF">2009-01-13T13:03:19Z</dcterms:created>
  <dcterms:modified xsi:type="dcterms:W3CDTF">2014-09-15T07:31:56Z</dcterms:modified>
</cp:coreProperties>
</file>