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84" r:id="rId2"/>
    <p:sldId id="285" r:id="rId3"/>
    <p:sldId id="265" r:id="rId4"/>
    <p:sldId id="283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CCCC00"/>
    <a:srgbClr val="0000FF"/>
    <a:srgbClr val="FF0000"/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93" autoAdjust="0"/>
  </p:normalViewPr>
  <p:slideViewPr>
    <p:cSldViewPr snapToGrid="0">
      <p:cViewPr varScale="1">
        <p:scale>
          <a:sx n="82" d="100"/>
          <a:sy n="82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79B16DE-5149-4136-A0E6-9EAAD204F32D}" type="datetimeFigureOut">
              <a:rPr lang="nl-NL"/>
              <a:pPr>
                <a:defRPr/>
              </a:pPr>
              <a:t>10-10-2019</a:t>
            </a:fld>
            <a:endParaRPr lang="nl-NL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00A87E8-A028-4ECE-9FA7-0452E1E61B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398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32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8554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09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51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52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1" r:id="rId3"/>
    <p:sldLayoutId id="2147483682" r:id="rId4"/>
    <p:sldLayoutId id="2147483683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gEwzDydciWc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s://www.youtube.com/watch?v=G3r9RT9K1T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CDRZoKDPq2Q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www.youtube.com/watch?v=RJEyaaEPJi4&amp;t=1s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LRIeLFez2SU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254907" y="33942"/>
            <a:ext cx="6347713" cy="774324"/>
          </a:xfrm>
        </p:spPr>
        <p:txBody>
          <a:bodyPr/>
          <a:lstStyle/>
          <a:p>
            <a:r>
              <a:rPr lang="nl-NL" dirty="0" smtClean="0"/>
              <a:t>Thema 4. Ordening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811213"/>
            <a:ext cx="9144000" cy="246400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b="1" dirty="0"/>
          </a:p>
          <a:p>
            <a:pPr marL="0" indent="0">
              <a:buFont typeface="Arial" charset="0"/>
              <a:buNone/>
              <a:defRPr/>
            </a:pP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583893" y="1062986"/>
            <a:ext cx="82556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C00000"/>
                </a:solidFill>
              </a:rPr>
              <a:t>Practicum bacteriën en schimmels.</a:t>
            </a:r>
          </a:p>
          <a:p>
            <a:endParaRPr lang="nl-NL" dirty="0" smtClean="0"/>
          </a:p>
          <a:p>
            <a:r>
              <a:rPr lang="nl-NL" dirty="0" smtClean="0"/>
              <a:t>Vul </a:t>
            </a:r>
            <a:r>
              <a:rPr lang="nl-NL" dirty="0" smtClean="0"/>
              <a:t>eerst de </a:t>
            </a:r>
            <a:r>
              <a:rPr lang="nl-NL" dirty="0" smtClean="0"/>
              <a:t>Vraagstelling, hypothese, werkplan, benodigdheden </a:t>
            </a:r>
            <a:r>
              <a:rPr lang="nl-NL" dirty="0" smtClean="0"/>
              <a:t>in.</a:t>
            </a:r>
          </a:p>
          <a:p>
            <a:r>
              <a:rPr lang="nl-NL" dirty="0" smtClean="0"/>
              <a:t>Kom dan de spullen halen en voer de proef uit.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326410" y="6485945"/>
            <a:ext cx="1385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Schimmels deel 1 klokhuis</a:t>
            </a:r>
          </a:p>
        </p:txBody>
      </p:sp>
      <p:pic>
        <p:nvPicPr>
          <p:cNvPr id="1026" name="Picture 2" descr="Afbeeldingsresultaat voor schimmels microsco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481" y="5069269"/>
            <a:ext cx="2692400" cy="100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bacteri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85" y="4673003"/>
            <a:ext cx="2687221" cy="141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Afbeelding 9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56" y="6510889"/>
            <a:ext cx="266700" cy="190500"/>
          </a:xfrm>
          <a:prstGeom prst="rect">
            <a:avLst/>
          </a:prstGeom>
        </p:spPr>
      </p:pic>
      <p:pic>
        <p:nvPicPr>
          <p:cNvPr id="11" name="Afbeelding 10">
            <a:hlinkClick r:id="rId6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0" y="6510889"/>
            <a:ext cx="266700" cy="190500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5295620" y="6506340"/>
            <a:ext cx="1385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Schimmels deel 2 klokhuis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099247" y="3989708"/>
            <a:ext cx="12218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Bacteriën op een hand</a:t>
            </a:r>
          </a:p>
        </p:txBody>
      </p:sp>
      <p:pic>
        <p:nvPicPr>
          <p:cNvPr id="14" name="Afbeelding 13">
            <a:hlinkClick r:id="rId7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47" y="4014652"/>
            <a:ext cx="266700" cy="190500"/>
          </a:xfrm>
          <a:prstGeom prst="rect">
            <a:avLst/>
          </a:prstGeom>
        </p:spPr>
      </p:pic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1194497" y="3715133"/>
            <a:ext cx="1366838" cy="14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800" dirty="0">
                <a:solidFill>
                  <a:srgbClr val="003300"/>
                </a:solidFill>
              </a:rPr>
              <a:t>De </a:t>
            </a:r>
            <a:r>
              <a:rPr lang="nl-NL" sz="800" dirty="0" smtClean="0">
                <a:solidFill>
                  <a:srgbClr val="003300"/>
                </a:solidFill>
              </a:rPr>
              <a:t>delende bacterie </a:t>
            </a:r>
            <a:endParaRPr lang="nl-NL" sz="800" dirty="0">
              <a:solidFill>
                <a:srgbClr val="003300"/>
              </a:solidFill>
            </a:endParaRPr>
          </a:p>
        </p:txBody>
      </p:sp>
      <p:pic>
        <p:nvPicPr>
          <p:cNvPr id="16" name="Picture 24" descr="FlashLogo_6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47" y="3650045"/>
            <a:ext cx="3143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342903" y="118374"/>
            <a:ext cx="6347713" cy="674840"/>
          </a:xfrm>
        </p:spPr>
        <p:txBody>
          <a:bodyPr/>
          <a:lstStyle/>
          <a:p>
            <a:r>
              <a:rPr lang="nl-NL" dirty="0" smtClean="0"/>
              <a:t>Thema 4. Ordening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1185" y="1439174"/>
            <a:ext cx="9144000" cy="392604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l-NL" sz="14400" b="1" dirty="0" smtClean="0">
                <a:solidFill>
                  <a:schemeClr val="accent3">
                    <a:lumMod val="50000"/>
                  </a:schemeClr>
                </a:solidFill>
              </a:rPr>
              <a:t>Het gedrag van pissebedden.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9600" b="1" dirty="0" smtClean="0"/>
              <a:t>Je </a:t>
            </a:r>
            <a:r>
              <a:rPr lang="nl-NL" sz="9600" b="1" dirty="0"/>
              <a:t>gaat deze les 3 proeven uitvoeren die je </a:t>
            </a:r>
            <a:endParaRPr lang="nl-NL" sz="9600" b="1" dirty="0" smtClean="0"/>
          </a:p>
          <a:p>
            <a:pPr marL="0" indent="0">
              <a:buFont typeface="Arial" charset="0"/>
              <a:buNone/>
              <a:defRPr/>
            </a:pPr>
            <a:r>
              <a:rPr lang="nl-NL" sz="9600" b="1" dirty="0" smtClean="0"/>
              <a:t>volgens </a:t>
            </a:r>
            <a:r>
              <a:rPr lang="nl-NL" sz="9600" b="1" dirty="0"/>
              <a:t>de natuurwetenschappelijke </a:t>
            </a:r>
            <a:r>
              <a:rPr lang="nl-NL" sz="9600" b="1" dirty="0" smtClean="0"/>
              <a:t>methode gaat </a:t>
            </a:r>
            <a:r>
              <a:rPr lang="nl-NL" sz="9600" b="1" dirty="0"/>
              <a:t>uitvoeren en je moet er 3 korte verslagen </a:t>
            </a:r>
            <a:r>
              <a:rPr lang="nl-NL" sz="9600" b="1" dirty="0" smtClean="0"/>
              <a:t>van maken. </a:t>
            </a:r>
          </a:p>
          <a:p>
            <a:pPr marL="0" indent="0">
              <a:buFont typeface="Arial" charset="0"/>
              <a:buNone/>
              <a:defRPr/>
            </a:pPr>
            <a:endParaRPr lang="nl-NL" sz="9600" b="1" dirty="0"/>
          </a:p>
          <a:p>
            <a:pPr marL="0" indent="0">
              <a:buNone/>
              <a:defRPr/>
            </a:pPr>
            <a:r>
              <a:rPr lang="nl-NL" sz="9600" b="1" dirty="0" smtClean="0"/>
              <a:t>Proef 1. Pissebedden </a:t>
            </a:r>
            <a:r>
              <a:rPr lang="nl-NL" sz="9600" b="1" dirty="0"/>
              <a:t>en </a:t>
            </a:r>
            <a:r>
              <a:rPr lang="nl-NL" sz="9600" b="1" dirty="0" smtClean="0"/>
              <a:t>temperatuur.</a:t>
            </a:r>
          </a:p>
          <a:p>
            <a:pPr marL="0" indent="0">
              <a:buNone/>
              <a:defRPr/>
            </a:pPr>
            <a:r>
              <a:rPr lang="nl-NL" sz="9600" b="1" dirty="0" smtClean="0"/>
              <a:t>Proef 2.Pissebedden </a:t>
            </a:r>
            <a:r>
              <a:rPr lang="nl-NL" sz="9600" b="1" dirty="0"/>
              <a:t>en vochtig/droog milieu.</a:t>
            </a:r>
          </a:p>
          <a:p>
            <a:pPr marL="0" indent="0">
              <a:buNone/>
              <a:defRPr/>
            </a:pPr>
            <a:r>
              <a:rPr lang="nl-NL" sz="9600" b="1" dirty="0" smtClean="0"/>
              <a:t>Proef 3. Pissebedden </a:t>
            </a:r>
            <a:r>
              <a:rPr lang="nl-NL" sz="9600" b="1" dirty="0"/>
              <a:t>en licht/donker milieu</a:t>
            </a:r>
            <a:r>
              <a:rPr lang="nl-NL" sz="9600" b="1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9600" b="1" dirty="0" smtClean="0"/>
              <a:t>Volgorde proeven</a:t>
            </a:r>
          </a:p>
          <a:p>
            <a:pPr marL="0" indent="0">
              <a:buFont typeface="Arial" charset="0"/>
              <a:buNone/>
              <a:defRPr/>
            </a:pPr>
            <a:r>
              <a:rPr lang="nl-NL" sz="9600" b="1" dirty="0" smtClean="0"/>
              <a:t>Rechts: 3-&gt;1-&gt;2 Links: 1-&gt;3-&gt;2</a:t>
            </a:r>
          </a:p>
          <a:p>
            <a:pPr marL="0" indent="0">
              <a:buFont typeface="Arial" charset="0"/>
              <a:buNone/>
              <a:defRPr/>
            </a:pPr>
            <a:endParaRPr lang="nl-NL" b="1" dirty="0"/>
          </a:p>
          <a:p>
            <a:pPr marL="0" indent="0">
              <a:buFont typeface="Arial" charset="0"/>
              <a:buNone/>
              <a:defRPr/>
            </a:pPr>
            <a:endParaRPr lang="nl-NL" dirty="0"/>
          </a:p>
        </p:txBody>
      </p:sp>
      <p:sp>
        <p:nvSpPr>
          <p:cNvPr id="3076" name="Text Box 23"/>
          <p:cNvSpPr txBox="1">
            <a:spLocks noChangeArrowheads="1"/>
          </p:cNvSpPr>
          <p:nvPr/>
        </p:nvSpPr>
        <p:spPr bwMode="auto">
          <a:xfrm>
            <a:off x="3750469" y="6439693"/>
            <a:ext cx="1366838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nl-NL" sz="800" dirty="0"/>
              <a:t>pissebedden</a:t>
            </a:r>
          </a:p>
        </p:txBody>
      </p:sp>
      <p:pic>
        <p:nvPicPr>
          <p:cNvPr id="3077" name="Picture 24" descr="FlashLogo_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598" y="6407150"/>
            <a:ext cx="3143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Afbeelding 5" descr="http://www.gardensafari.net/pics/duizendpoten/porcellio_scaber_hs3_080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177" y="4579914"/>
            <a:ext cx="2546299" cy="1859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6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Thema 4. Ordening</a:t>
            </a:r>
          </a:p>
        </p:txBody>
      </p:sp>
      <p:pic>
        <p:nvPicPr>
          <p:cNvPr id="4099" name="Picture 16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17"/>
          <p:cNvSpPr>
            <a:spLocks noChangeArrowheads="1"/>
          </p:cNvSpPr>
          <p:nvPr/>
        </p:nvSpPr>
        <p:spPr bwMode="auto">
          <a:xfrm>
            <a:off x="250825" y="1090613"/>
            <a:ext cx="874871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>
                <a:solidFill>
                  <a:srgbClr val="0000FF"/>
                </a:solidFill>
              </a:rPr>
              <a:t>VOORBEELD WERKBLAD</a:t>
            </a:r>
          </a:p>
          <a:p>
            <a:pPr algn="ctr"/>
            <a:r>
              <a:rPr lang="nl-NL" b="1">
                <a:solidFill>
                  <a:srgbClr val="CCCC00"/>
                </a:solidFill>
              </a:rPr>
              <a:t>RIJK VAN DE BACTERIëN</a:t>
            </a:r>
            <a:r>
              <a:rPr lang="nl-NL" b="1"/>
              <a:t> </a:t>
            </a:r>
          </a:p>
          <a:p>
            <a:pPr algn="ctr"/>
            <a:endParaRPr lang="nl-NL" b="1"/>
          </a:p>
          <a:p>
            <a:r>
              <a:rPr lang="nl-NL" b="1" u="sng">
                <a:solidFill>
                  <a:srgbClr val="008000"/>
                </a:solidFill>
              </a:rPr>
              <a:t>BLOKINFORMATIE</a:t>
            </a:r>
          </a:p>
          <a:p>
            <a:r>
              <a:rPr lang="nl-NL" b="1">
                <a:solidFill>
                  <a:srgbClr val="008000"/>
                </a:solidFill>
              </a:rPr>
              <a:t>Bacteriën komen overal voor maar zijn niet met het blote oog te zien. Ze ruimen het afval in de natuur op. Ook kunnen ze nuttig zijn voor mensen ; kijk maar eens naar de voorbeelden op tafel zoals zuurkool (gesneden witte kool), yoghurt en kaas. Helaas veroorzaken sommige bacteriën ook ziekten zoals cholera, longontsteking, tetanus en tuberculose.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T4. Ordening</a:t>
            </a:r>
          </a:p>
        </p:txBody>
      </p:sp>
      <p:pic>
        <p:nvPicPr>
          <p:cNvPr id="5123" name="Picture 3" descr="home_icoon">
            <a:hlinkClick r:id="rId2" action="ppaction://hlinksldjump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250825" y="981075"/>
            <a:ext cx="8642350" cy="313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NL" sz="800" b="1" u="sng">
              <a:solidFill>
                <a:srgbClr val="008000"/>
              </a:solidFill>
            </a:endParaRPr>
          </a:p>
          <a:p>
            <a:r>
              <a:rPr lang="nl-NL" b="1" u="sng">
                <a:solidFill>
                  <a:srgbClr val="CC0000"/>
                </a:solidFill>
              </a:rPr>
              <a:t>OPDRACHT</a:t>
            </a:r>
          </a:p>
          <a:p>
            <a:r>
              <a:rPr lang="nl-NL" b="1">
                <a:solidFill>
                  <a:srgbClr val="CC0000"/>
                </a:solidFill>
              </a:rPr>
              <a:t>Je ziet “onder de microscoop” een vergroting van een beetje tandplak.</a:t>
            </a:r>
          </a:p>
          <a:p>
            <a:endParaRPr lang="nl-NL" b="1">
              <a:solidFill>
                <a:srgbClr val="CC0000"/>
              </a:solidFill>
            </a:endParaRPr>
          </a:p>
          <a:p>
            <a:r>
              <a:rPr lang="nl-NL" b="1">
                <a:solidFill>
                  <a:srgbClr val="CC0000"/>
                </a:solidFill>
              </a:rPr>
              <a:t>1. Als je door een microscoop zou kijken, zie je </a:t>
            </a:r>
          </a:p>
          <a:p>
            <a:r>
              <a:rPr lang="nl-NL" b="1">
                <a:solidFill>
                  <a:srgbClr val="CC0000"/>
                </a:solidFill>
              </a:rPr>
              <a:t>    de afbeelding zoals hiernaast</a:t>
            </a:r>
          </a:p>
          <a:p>
            <a:r>
              <a:rPr lang="nl-NL" b="1">
                <a:solidFill>
                  <a:srgbClr val="CC0000"/>
                </a:solidFill>
              </a:rPr>
              <a:t>2. Maak hiervan een tekening in het vak zet   </a:t>
            </a:r>
          </a:p>
          <a:p>
            <a:r>
              <a:rPr lang="nl-NL" b="1">
                <a:solidFill>
                  <a:srgbClr val="CC0000"/>
                </a:solidFill>
              </a:rPr>
              <a:t>   de titel en vergroting erbij  (400 x).</a:t>
            </a:r>
            <a:r>
              <a:rPr lang="nl-NL"/>
              <a:t> 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00113" y="4941888"/>
            <a:ext cx="457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b="1" i="1"/>
              <a:t>Bacteriën van tandplak, </a:t>
            </a:r>
          </a:p>
          <a:p>
            <a:pPr algn="ctr"/>
            <a:r>
              <a:rPr lang="nl-NL" b="1" i="1"/>
              <a:t>vergroting 400x.</a:t>
            </a:r>
          </a:p>
        </p:txBody>
      </p:sp>
      <p:pic>
        <p:nvPicPr>
          <p:cNvPr id="512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644900"/>
            <a:ext cx="30130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Biologie lessen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3300"/>
      </a:hlink>
      <a:folHlink>
        <a:srgbClr val="0033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ologie lesse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7798</TotalTime>
  <Words>257</Words>
  <Application>Microsoft Office PowerPoint</Application>
  <PresentationFormat>Diavoorstelling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Biologie lessen</vt:lpstr>
      <vt:lpstr>Thema 4. Ordening</vt:lpstr>
      <vt:lpstr>Thema 4. Ordening</vt:lpstr>
      <vt:lpstr>Thema 4. Ordening</vt:lpstr>
      <vt:lpstr>T4. Ordening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Voert, RB (Rob) ter</cp:lastModifiedBy>
  <cp:revision>83</cp:revision>
  <dcterms:created xsi:type="dcterms:W3CDTF">2009-01-13T13:03:19Z</dcterms:created>
  <dcterms:modified xsi:type="dcterms:W3CDTF">2019-10-10T10:07:32Z</dcterms:modified>
</cp:coreProperties>
</file>