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441C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92" d="100"/>
          <a:sy n="92" d="100"/>
        </p:scale>
        <p:origin x="-10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8900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pic>
        <p:nvPicPr>
          <p:cNvPr id="5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2844" y="71415"/>
            <a:ext cx="7286676" cy="642942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2844" y="857232"/>
            <a:ext cx="8858312" cy="5715040"/>
          </a:xfrm>
        </p:spPr>
        <p:txBody>
          <a:bodyPr/>
          <a:lstStyle>
            <a:lvl1pPr marL="0" indent="0" algn="l">
              <a:buNone/>
              <a:defRPr>
                <a:solidFill>
                  <a:srgbClr val="37441C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het opmaakprofiel van de modelondertitel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535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4229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42844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352956" cy="56436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9723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42844" y="857232"/>
            <a:ext cx="43545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142844" y="1500174"/>
            <a:ext cx="4354544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857232"/>
            <a:ext cx="43561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00174"/>
            <a:ext cx="4356131" cy="50720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0616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799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 userDrawn="1"/>
        </p:nvSpPr>
        <p:spPr>
          <a:xfrm>
            <a:off x="0" y="0"/>
            <a:ext cx="9144000" cy="78581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027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142875" y="71438"/>
            <a:ext cx="7215188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8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142875" y="857250"/>
            <a:ext cx="885825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pic>
        <p:nvPicPr>
          <p:cNvPr id="1029" name="Picture 4" descr="http://mail.google.com/mail/?attid=0.1&amp;disp=emb&amp;view=att&amp;th=11ecfebf3cf534cf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58738"/>
            <a:ext cx="1643063" cy="65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jdelijke aanduiding voor dianummer 5"/>
          <p:cNvSpPr txBox="1">
            <a:spLocks/>
          </p:cNvSpPr>
          <p:nvPr userDrawn="1"/>
        </p:nvSpPr>
        <p:spPr>
          <a:xfrm>
            <a:off x="7296150" y="6564313"/>
            <a:ext cx="1776413" cy="293687"/>
          </a:xfrm>
          <a:prstGeom prst="rect">
            <a:avLst/>
          </a:prstGeom>
        </p:spPr>
        <p:txBody>
          <a:bodyPr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© 2009 </a:t>
            </a:r>
            <a:r>
              <a:rPr lang="nl-NL" sz="800" dirty="0" err="1" smtClean="0">
                <a:solidFill>
                  <a:srgbClr val="37441C"/>
                </a:solidFill>
                <a:latin typeface="+mn-lt"/>
                <a:cs typeface="+mn-cs"/>
              </a:rPr>
              <a:t>Biosoft</a:t>
            </a:r>
            <a:r>
              <a:rPr lang="nl-NL" sz="800" dirty="0" smtClean="0">
                <a:solidFill>
                  <a:srgbClr val="37441C"/>
                </a:solidFill>
                <a:latin typeface="+mn-lt"/>
                <a:cs typeface="+mn-cs"/>
              </a:rPr>
              <a:t>  TCC - Lyceumstraat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2" r:id="rId2"/>
    <p:sldLayoutId id="2147483678" r:id="rId3"/>
    <p:sldLayoutId id="2147483679" r:id="rId4"/>
    <p:sldLayoutId id="2147483680" r:id="rId5"/>
    <p:sldLayoutId id="2147483681" r:id="rId6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03300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3300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3.gif"/><Relationship Id="rId2" Type="http://schemas.openxmlformats.org/officeDocument/2006/relationships/hyperlink" Target="http://www.anatomie-amsterdam.nl/sub_sites/kalfshersenen/html_pages/sagittal_slices/sagittalslice_01_yeslabel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natomie-amsterdam.nl/sub_sites/kalfshersenen/html_pages/frontal_slices/frontalslice_06_nolabel.htm" TargetMode="External"/><Relationship Id="rId5" Type="http://schemas.openxmlformats.org/officeDocument/2006/relationships/hyperlink" Target="http://www.anatomie-amsterdam.nl/sub_sites/kalfshersenen/html_pages/external_views/view_ventral_nolabel.htm" TargetMode="External"/><Relationship Id="rId4" Type="http://schemas.openxmlformats.org/officeDocument/2006/relationships/hyperlink" Target="http://www.anatomie-amsterdam.nl/sub_sites/kalfshersenen/html_pages/external_views/view_lateral_yeslabel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4"/>
          <p:cNvSpPr>
            <a:spLocks noGrp="1"/>
          </p:cNvSpPr>
          <p:nvPr>
            <p:ph type="ctrTitle"/>
          </p:nvPr>
        </p:nvSpPr>
        <p:spPr>
          <a:xfrm>
            <a:off x="142875" y="71438"/>
            <a:ext cx="7286625" cy="642937"/>
          </a:xfrm>
        </p:spPr>
        <p:txBody>
          <a:bodyPr/>
          <a:lstStyle/>
          <a:p>
            <a:pPr eaLnBrk="1" hangingPunct="1"/>
            <a:r>
              <a:rPr lang="nl-NL" dirty="0" smtClean="0"/>
              <a:t>Practicum: Bouw van kalfshersenen.</a:t>
            </a:r>
          </a:p>
        </p:txBody>
      </p:sp>
      <p:sp>
        <p:nvSpPr>
          <p:cNvPr id="3075" name="Ondertitel 15"/>
          <p:cNvSpPr>
            <a:spLocks noGrp="1"/>
          </p:cNvSpPr>
          <p:nvPr>
            <p:ph type="subTitle" idx="1"/>
          </p:nvPr>
        </p:nvSpPr>
        <p:spPr>
          <a:xfrm>
            <a:off x="87312" y="980727"/>
            <a:ext cx="9056688" cy="3206585"/>
          </a:xfrm>
        </p:spPr>
        <p:txBody>
          <a:bodyPr/>
          <a:lstStyle/>
          <a:p>
            <a:r>
              <a:rPr lang="nl-NL" sz="2400" dirty="0" smtClean="0"/>
              <a:t>Instructie</a:t>
            </a:r>
            <a:r>
              <a:rPr lang="nl-NL" sz="2400" dirty="0"/>
              <a:t>:</a:t>
            </a:r>
          </a:p>
          <a:p>
            <a:r>
              <a:rPr lang="nl-NL" sz="2400" dirty="0"/>
              <a:t>Je werkt in groepjes van 3.</a:t>
            </a:r>
            <a:br>
              <a:rPr lang="nl-NL" sz="2400" dirty="0"/>
            </a:br>
            <a:r>
              <a:rPr lang="nl-NL" sz="2400" dirty="0"/>
              <a:t>Verdeling taken: 1. Iemand snijdt. </a:t>
            </a:r>
            <a:br>
              <a:rPr lang="nl-NL" sz="2400" dirty="0"/>
            </a:br>
            <a:r>
              <a:rPr lang="nl-NL" sz="2400" dirty="0"/>
              <a:t>                          2. Iemand tekent.</a:t>
            </a:r>
            <a:br>
              <a:rPr lang="nl-NL" sz="2400" dirty="0"/>
            </a:br>
            <a:r>
              <a:rPr lang="nl-NL" sz="2400" dirty="0"/>
              <a:t>                          3. Iemand maakt foto’s (voor verslag).</a:t>
            </a:r>
          </a:p>
          <a:p>
            <a:r>
              <a:rPr lang="nl-NL" sz="2400" dirty="0"/>
              <a:t>Je schrijft thuis je verslag verder uit (functies van alle genoemde onderdelen en foto’s toevoegen).</a:t>
            </a:r>
          </a:p>
          <a:p>
            <a:pPr eaLnBrk="1" hangingPunct="1">
              <a:spcBef>
                <a:spcPct val="0"/>
              </a:spcBef>
            </a:pPr>
            <a:endParaRPr lang="nl-NL" sz="2000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>
              <a:solidFill>
                <a:schemeClr val="tx1"/>
              </a:solidFill>
            </a:endParaRPr>
          </a:p>
        </p:txBody>
      </p:sp>
      <p:pic>
        <p:nvPicPr>
          <p:cNvPr id="4" name="Picture 31" descr="internet-explorer-icon">
            <a:hlinkClick r:id="rId2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8" y="5301208"/>
            <a:ext cx="1809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2"/>
          <p:cNvSpPr>
            <a:spLocks noChangeArrowheads="1"/>
          </p:cNvSpPr>
          <p:nvPr/>
        </p:nvSpPr>
        <p:spPr bwMode="auto">
          <a:xfrm>
            <a:off x="323528" y="5301208"/>
            <a:ext cx="29523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nl-NL" sz="800" dirty="0" smtClean="0"/>
              <a:t>Animatie  kalfshersenen lengte doorsnede</a:t>
            </a:r>
            <a:endParaRPr lang="nl-NL" sz="800" dirty="0"/>
          </a:p>
        </p:txBody>
      </p:sp>
      <p:pic>
        <p:nvPicPr>
          <p:cNvPr id="6" name="Picture 31" descr="internet-explorer-icon">
            <a:hlinkClick r:id="rId4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8" y="6165304"/>
            <a:ext cx="1809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323528" y="6165304"/>
            <a:ext cx="29523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nl-NL" sz="800" dirty="0" smtClean="0"/>
              <a:t>Animatie  kalfshersenen zijaanzicht</a:t>
            </a:r>
            <a:endParaRPr lang="nl-NL" sz="800" dirty="0"/>
          </a:p>
        </p:txBody>
      </p:sp>
      <p:pic>
        <p:nvPicPr>
          <p:cNvPr id="8" name="Picture 31" descr="internet-explorer-icon">
            <a:hlinkClick r:id="rId5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78" y="5589820"/>
            <a:ext cx="1809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2"/>
          <p:cNvSpPr>
            <a:spLocks noChangeArrowheads="1"/>
          </p:cNvSpPr>
          <p:nvPr/>
        </p:nvSpPr>
        <p:spPr bwMode="auto">
          <a:xfrm>
            <a:off x="323528" y="5589820"/>
            <a:ext cx="29523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nl-NL" sz="800" dirty="0" smtClean="0"/>
              <a:t>Animatie  kalfshersenen onderaanzicht</a:t>
            </a:r>
            <a:endParaRPr lang="nl-NL" sz="800" dirty="0"/>
          </a:p>
        </p:txBody>
      </p:sp>
      <p:pic>
        <p:nvPicPr>
          <p:cNvPr id="10" name="Picture 31" descr="internet-explorer-icon">
            <a:hlinkClick r:id="rId6"/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0" y="5877272"/>
            <a:ext cx="18097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2"/>
          <p:cNvSpPr>
            <a:spLocks noChangeArrowheads="1"/>
          </p:cNvSpPr>
          <p:nvPr/>
        </p:nvSpPr>
        <p:spPr bwMode="auto">
          <a:xfrm>
            <a:off x="302890" y="5877272"/>
            <a:ext cx="29523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/>
            <a:r>
              <a:rPr lang="nl-NL" sz="800" dirty="0" smtClean="0"/>
              <a:t>Animatie  kalfshersenen dwarsdoorsnede</a:t>
            </a:r>
            <a:endParaRPr lang="nl-NL" sz="800" dirty="0"/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823963"/>
            <a:ext cx="4104456" cy="29544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ologie lessen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28</Words>
  <Application>Microsoft Office PowerPoint</Application>
  <PresentationFormat>Diavoorstelling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Biologie lessen</vt:lpstr>
      <vt:lpstr>Practicum: Bouw van kalfshersenen.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D. Hafner</dc:creator>
  <cp:lastModifiedBy>Rob Tervoert</cp:lastModifiedBy>
  <cp:revision>22</cp:revision>
  <dcterms:created xsi:type="dcterms:W3CDTF">2009-01-13T13:03:19Z</dcterms:created>
  <dcterms:modified xsi:type="dcterms:W3CDTF">2014-11-19T11:57:21Z</dcterms:modified>
</cp:coreProperties>
</file>