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92" d="100"/>
          <a:sy n="92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890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535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229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723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61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79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  <p:sldLayoutId id="2147483678" r:id="rId3"/>
    <p:sldLayoutId id="2147483679" r:id="rId4"/>
    <p:sldLayoutId id="2147483680" r:id="rId5"/>
    <p:sldLayoutId id="2147483681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gif"/><Relationship Id="rId2" Type="http://schemas.openxmlformats.org/officeDocument/2006/relationships/hyperlink" Target="http://www.anatomie-amsterdam.nl/sub_sites/kalfshersenen/html_pages/sagittal_slices/sagittalslice_01_yeslabe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atomie-amsterdam.nl/sub_sites/kalfshersenen/html_pages/frontal_slices/frontalslice_06_nolabel.htm" TargetMode="External"/><Relationship Id="rId5" Type="http://schemas.openxmlformats.org/officeDocument/2006/relationships/hyperlink" Target="http://www.anatomie-amsterdam.nl/sub_sites/kalfshersenen/html_pages/external_views/view_ventral_nolabel.htm" TargetMode="External"/><Relationship Id="rId4" Type="http://schemas.openxmlformats.org/officeDocument/2006/relationships/hyperlink" Target="http://www.anatomie-amsterdam.nl/sub_sites/kalfshersenen/html_pages/external_views/view_lateral_yeslabe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4"/>
          <p:cNvSpPr>
            <a:spLocks noGrp="1"/>
          </p:cNvSpPr>
          <p:nvPr>
            <p:ph type="ctrTitle"/>
          </p:nvPr>
        </p:nvSpPr>
        <p:spPr>
          <a:xfrm>
            <a:off x="142875" y="71438"/>
            <a:ext cx="7286625" cy="642937"/>
          </a:xfrm>
        </p:spPr>
        <p:txBody>
          <a:bodyPr/>
          <a:lstStyle/>
          <a:p>
            <a:pPr eaLnBrk="1" hangingPunct="1"/>
            <a:r>
              <a:rPr lang="nl-NL" dirty="0" smtClean="0"/>
              <a:t>Practicum: Bouw van kalfshersenen.</a:t>
            </a:r>
          </a:p>
        </p:txBody>
      </p:sp>
      <p:sp>
        <p:nvSpPr>
          <p:cNvPr id="3075" name="Ondertitel 15"/>
          <p:cNvSpPr>
            <a:spLocks noGrp="1"/>
          </p:cNvSpPr>
          <p:nvPr>
            <p:ph type="subTitle" idx="1"/>
          </p:nvPr>
        </p:nvSpPr>
        <p:spPr>
          <a:xfrm>
            <a:off x="87312" y="980727"/>
            <a:ext cx="9056688" cy="3206585"/>
          </a:xfrm>
        </p:spPr>
        <p:txBody>
          <a:bodyPr/>
          <a:lstStyle/>
          <a:p>
            <a:r>
              <a:rPr lang="nl-NL" sz="2400" dirty="0" smtClean="0"/>
              <a:t>Instructie</a:t>
            </a:r>
            <a:r>
              <a:rPr lang="nl-NL" sz="2400" dirty="0"/>
              <a:t>:</a:t>
            </a:r>
          </a:p>
          <a:p>
            <a:r>
              <a:rPr lang="nl-NL" sz="2400" dirty="0"/>
              <a:t>Je werkt in groepjes van 3.</a:t>
            </a:r>
            <a:br>
              <a:rPr lang="nl-NL" sz="2400" dirty="0"/>
            </a:br>
            <a:r>
              <a:rPr lang="nl-NL" sz="2400" dirty="0"/>
              <a:t>Verdeling taken: 1. Iemand snijdt. </a:t>
            </a:r>
            <a:br>
              <a:rPr lang="nl-NL" sz="2400" dirty="0"/>
            </a:br>
            <a:r>
              <a:rPr lang="nl-NL" sz="2400" dirty="0"/>
              <a:t>                          2. Iemand tekent.</a:t>
            </a:r>
            <a:br>
              <a:rPr lang="nl-NL" sz="2400" dirty="0"/>
            </a:br>
            <a:r>
              <a:rPr lang="nl-NL" sz="2400" dirty="0"/>
              <a:t>                          3. Iemand maakt foto’s (voor verslag).</a:t>
            </a:r>
          </a:p>
          <a:p>
            <a:r>
              <a:rPr lang="nl-NL" sz="2400" dirty="0"/>
              <a:t>Je schrijft thuis je verslag verder uit (functies van alle genoemde onderdelen en foto’s toevoegen).</a:t>
            </a:r>
          </a:p>
          <a:p>
            <a:pPr eaLnBrk="1" hangingPunct="1">
              <a:spcBef>
                <a:spcPct val="0"/>
              </a:spcBef>
            </a:pPr>
            <a:endParaRPr lang="nl-NL" sz="20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4" name="Picture 31" descr="internet-explorer-icon">
            <a:hlinkClick r:id="rId2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8" y="5301208"/>
            <a:ext cx="1809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323528" y="5301208"/>
            <a:ext cx="29523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nl-NL" sz="800" dirty="0" smtClean="0"/>
              <a:t>Animatie  kalfshersenen lengte doorsnede</a:t>
            </a:r>
            <a:endParaRPr lang="nl-NL" sz="800" dirty="0"/>
          </a:p>
        </p:txBody>
      </p:sp>
      <p:pic>
        <p:nvPicPr>
          <p:cNvPr id="6" name="Picture 31" descr="internet-explorer-icon">
            <a:hlinkClick r:id="rId4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8" y="6165304"/>
            <a:ext cx="1809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23528" y="6165304"/>
            <a:ext cx="29523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nl-NL" sz="800" dirty="0" smtClean="0"/>
              <a:t>Animatie  kalfshersenen zijaanzicht</a:t>
            </a:r>
            <a:endParaRPr lang="nl-NL" sz="800" dirty="0"/>
          </a:p>
        </p:txBody>
      </p:sp>
      <p:pic>
        <p:nvPicPr>
          <p:cNvPr id="8" name="Picture 31" descr="internet-explorer-icon">
            <a:hlinkClick r:id="rId5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8" y="5589820"/>
            <a:ext cx="1809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2"/>
          <p:cNvSpPr>
            <a:spLocks noChangeArrowheads="1"/>
          </p:cNvSpPr>
          <p:nvPr/>
        </p:nvSpPr>
        <p:spPr bwMode="auto">
          <a:xfrm>
            <a:off x="323528" y="5589820"/>
            <a:ext cx="29523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nl-NL" sz="800" dirty="0" smtClean="0"/>
              <a:t>Animatie  kalfshersenen onderaanzicht</a:t>
            </a:r>
            <a:endParaRPr lang="nl-NL" sz="800" dirty="0"/>
          </a:p>
        </p:txBody>
      </p:sp>
      <p:pic>
        <p:nvPicPr>
          <p:cNvPr id="10" name="Picture 31" descr="internet-explorer-icon">
            <a:hlinkClick r:id="rId6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40" y="5877272"/>
            <a:ext cx="1809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302890" y="5877272"/>
            <a:ext cx="29523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nl-NL" sz="800" dirty="0" smtClean="0"/>
              <a:t>Animatie  kalfshersenen dwarsdoorsnede</a:t>
            </a:r>
            <a:endParaRPr lang="nl-NL" sz="8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23963"/>
            <a:ext cx="4104456" cy="2954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28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Biologie lessen</vt:lpstr>
      <vt:lpstr>Practicum: Bouw van kalfshersenen.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Rob Tervoert</cp:lastModifiedBy>
  <cp:revision>22</cp:revision>
  <dcterms:created xsi:type="dcterms:W3CDTF">2009-01-13T13:03:19Z</dcterms:created>
  <dcterms:modified xsi:type="dcterms:W3CDTF">2014-11-19T11:57:21Z</dcterms:modified>
</cp:coreProperties>
</file>