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8000"/>
    <a:srgbClr val="CCCC00"/>
    <a:srgbClr val="0000FF"/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93" autoAdjust="0"/>
  </p:normalViewPr>
  <p:slideViewPr>
    <p:cSldViewPr snapToGrid="0"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DCF7665-3EA7-49C0-9C87-7E8F168040E4}" type="datetimeFigureOut">
              <a:rPr lang="nl-NL"/>
              <a:pPr>
                <a:defRPr/>
              </a:pPr>
              <a:t>8-10-2018</a:t>
            </a:fld>
            <a:endParaRPr 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BCF3958-FBA4-49C3-90C2-EE5FCE1EC3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56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B8C7A92-933D-4FB3-B3E6-D4D89A308A84}" type="datetimeFigureOut">
              <a:rPr lang="nl-NL"/>
              <a:pPr>
                <a:defRPr/>
              </a:pPr>
              <a:t>8-10-2018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63B3D67-396F-477C-86D3-BD1CEA17DE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68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2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08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3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5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8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4" r:id="rId2"/>
    <p:sldLayoutId id="2147483711" r:id="rId3"/>
    <p:sldLayoutId id="2147483712" r:id="rId4"/>
    <p:sldLayoutId id="214748371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ietccl.nl/new-page-2/l1b/l1b-th-4-ordening/1-th-4-groei-bacteri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hyperlink" Target="https://www.youtube.com/watch?v=G3r9RT9K1TE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142875" y="71438"/>
            <a:ext cx="5894388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Thema 1. Inleiding in de biologie.</a:t>
            </a:r>
          </a:p>
        </p:txBody>
      </p:sp>
      <p:pic>
        <p:nvPicPr>
          <p:cNvPr id="3075" name="Picture 4" descr="home_icoon">
            <a:hlinkClick r:id="" action="ppaction://noaction"/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hthoek 1"/>
          <p:cNvSpPr>
            <a:spLocks noChangeArrowheads="1"/>
          </p:cNvSpPr>
          <p:nvPr/>
        </p:nvSpPr>
        <p:spPr bwMode="auto">
          <a:xfrm>
            <a:off x="83127" y="867093"/>
            <a:ext cx="9060873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b="1" dirty="0"/>
              <a:t>Les 1</a:t>
            </a:r>
            <a:r>
              <a:rPr lang="nl-NL" b="1" dirty="0" smtClean="0"/>
              <a:t>. Biologische techniek</a:t>
            </a:r>
            <a:r>
              <a:rPr lang="nl-NL" b="1" smtClean="0"/>
              <a:t>. </a:t>
            </a:r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Je maakt van deze proeven een klein verslag, volgens de </a:t>
            </a:r>
            <a:r>
              <a:rPr lang="nl-NL" sz="2000" b="1" dirty="0" err="1" smtClean="0"/>
              <a:t>natuurweten-schappelijke</a:t>
            </a:r>
            <a:r>
              <a:rPr lang="nl-NL" sz="2000" b="1" dirty="0" smtClean="0"/>
              <a:t> methode.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1.  Het kweken van bacteriën.</a:t>
            </a:r>
          </a:p>
          <a:p>
            <a:r>
              <a:rPr lang="nl-NL" sz="2000" dirty="0"/>
              <a:t>Je krijgt een steriele petrischaal met een </a:t>
            </a:r>
            <a:r>
              <a:rPr lang="nl-NL" sz="2000" dirty="0" err="1"/>
              <a:t>agar-agarbodem</a:t>
            </a:r>
            <a:r>
              <a:rPr lang="nl-NL" sz="2000" dirty="0"/>
              <a:t>. Deze bodem is geschikt om bacteriën en schimmels op te kweken. Verdeel de schaal op </a:t>
            </a:r>
          </a:p>
          <a:p>
            <a:r>
              <a:rPr lang="nl-NL" sz="2000" b="1" i="1" dirty="0"/>
              <a:t>de onderkant</a:t>
            </a:r>
            <a:r>
              <a:rPr lang="nl-NL" sz="2000" dirty="0"/>
              <a:t> in vieren, zet je naam en klas erop en infecteer de bodem </a:t>
            </a:r>
            <a:endParaRPr lang="nl-NL" sz="2000" dirty="0" smtClean="0"/>
          </a:p>
          <a:p>
            <a:r>
              <a:rPr lang="nl-NL" sz="2000" dirty="0" smtClean="0"/>
              <a:t>met </a:t>
            </a:r>
            <a:r>
              <a:rPr lang="nl-NL" sz="2000" dirty="0"/>
              <a:t>4 </a:t>
            </a:r>
            <a:r>
              <a:rPr lang="nl-NL" sz="2000" dirty="0" smtClean="0"/>
              <a:t>verschillende </a:t>
            </a:r>
            <a:r>
              <a:rPr lang="nl-NL" sz="2000" dirty="0"/>
              <a:t>dingen. Na 1 week kijk je na het resultaat. Noteer zelf waar je wat met </a:t>
            </a:r>
            <a:r>
              <a:rPr lang="nl-NL" sz="2000" dirty="0" smtClean="0"/>
              <a:t>besmet </a:t>
            </a:r>
            <a:r>
              <a:rPr lang="nl-NL" sz="2000" dirty="0"/>
              <a:t>hebt</a:t>
            </a:r>
            <a:r>
              <a:rPr lang="nl-NL" sz="2000" dirty="0" smtClean="0"/>
              <a:t>.</a:t>
            </a:r>
          </a:p>
          <a:p>
            <a:endParaRPr lang="nl-NL" sz="2000" dirty="0"/>
          </a:p>
          <a:p>
            <a:r>
              <a:rPr lang="nl-NL" sz="2000" dirty="0">
                <a:solidFill>
                  <a:srgbClr val="FF0000"/>
                </a:solidFill>
              </a:rPr>
              <a:t>2. De invloed van (bacteriedodende) zeep en normale zeep op de huid flora.</a:t>
            </a:r>
          </a:p>
          <a:p>
            <a:r>
              <a:rPr lang="nl-NL" sz="2000" dirty="0" smtClean="0"/>
              <a:t>Bedenk </a:t>
            </a:r>
            <a:r>
              <a:rPr lang="nl-NL" sz="2000" dirty="0"/>
              <a:t>zelf een onderzoek volgens de natuurwetenschappelijke methode</a:t>
            </a:r>
            <a:r>
              <a:rPr lang="nl-NL" sz="2000" dirty="0" smtClean="0"/>
              <a:t>.</a:t>
            </a:r>
          </a:p>
          <a:p>
            <a:r>
              <a:rPr lang="nl-NL" sz="2000" dirty="0" smtClean="0"/>
              <a:t>De desinfecterende zeep is </a:t>
            </a:r>
            <a:r>
              <a:rPr lang="nl-NL" sz="2000" dirty="0" err="1" smtClean="0"/>
              <a:t>Dettol</a:t>
            </a:r>
            <a:r>
              <a:rPr lang="nl-NL" sz="2000" dirty="0" smtClean="0"/>
              <a:t>, normale zeep is </a:t>
            </a:r>
            <a:r>
              <a:rPr lang="nl-NL" sz="2000" dirty="0" err="1" smtClean="0"/>
              <a:t>Soapy</a:t>
            </a:r>
            <a:r>
              <a:rPr lang="nl-NL" sz="2000" dirty="0" smtClean="0"/>
              <a:t>.</a:t>
            </a:r>
          </a:p>
          <a:p>
            <a:endParaRPr lang="nl-NL" sz="2000" dirty="0"/>
          </a:p>
          <a:p>
            <a:r>
              <a:rPr lang="nl-NL" sz="2000" dirty="0" smtClean="0"/>
              <a:t>Tips! </a:t>
            </a:r>
            <a:r>
              <a:rPr lang="nl-NL" sz="2000" dirty="0"/>
              <a:t>Je besmet de schalen met je vingers door er zachtjes mee op de agaragar bodem te vegen</a:t>
            </a:r>
            <a:r>
              <a:rPr lang="nl-NL" sz="2000" dirty="0" smtClean="0"/>
              <a:t>. Denk aan de </a:t>
            </a:r>
            <a:r>
              <a:rPr lang="nl-NL" sz="2000" dirty="0" err="1" smtClean="0"/>
              <a:t>blancoproef</a:t>
            </a:r>
            <a:r>
              <a:rPr lang="nl-NL" sz="2000" dirty="0" smtClean="0"/>
              <a:t>!</a:t>
            </a:r>
            <a:endParaRPr lang="nl-NL" sz="2000" dirty="0"/>
          </a:p>
        </p:txBody>
      </p:sp>
      <p:sp>
        <p:nvSpPr>
          <p:cNvPr id="2" name="Tekstvak 1"/>
          <p:cNvSpPr txBox="1"/>
          <p:nvPr/>
        </p:nvSpPr>
        <p:spPr>
          <a:xfrm>
            <a:off x="7875934" y="6330127"/>
            <a:ext cx="9973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Groei bacteriën</a:t>
            </a:r>
            <a:endParaRPr lang="nl-NL" sz="900" dirty="0"/>
          </a:p>
        </p:txBody>
      </p:sp>
      <p:pic>
        <p:nvPicPr>
          <p:cNvPr id="10" name="Picture 25" descr="youtube-logo(2)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69" y="6330127"/>
            <a:ext cx="3841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12"/>
          <p:cNvSpPr txBox="1"/>
          <p:nvPr/>
        </p:nvSpPr>
        <p:spPr>
          <a:xfrm>
            <a:off x="7679869" y="5468733"/>
            <a:ext cx="1221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nl-NL" sz="800" dirty="0" smtClean="0"/>
              <a:t>Bacteriën op een hand</a:t>
            </a:r>
          </a:p>
        </p:txBody>
      </p:sp>
      <p:pic>
        <p:nvPicPr>
          <p:cNvPr id="8" name="Afbeelding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169" y="5493677"/>
            <a:ext cx="266700" cy="19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16747</TotalTime>
  <Words>166</Words>
  <Application>Microsoft Office PowerPoint</Application>
  <PresentationFormat>Diavoorstelling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Biologie lessen</vt:lpstr>
      <vt:lpstr>Thema 1. Inleiding in de biologie.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Voert, RB (Rob) ter</cp:lastModifiedBy>
  <cp:revision>92</cp:revision>
  <dcterms:created xsi:type="dcterms:W3CDTF">2009-01-13T13:03:19Z</dcterms:created>
  <dcterms:modified xsi:type="dcterms:W3CDTF">2018-10-08T09:49:17Z</dcterms:modified>
</cp:coreProperties>
</file>