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8" r:id="rId2"/>
    <p:sldId id="279" r:id="rId3"/>
    <p:sldId id="280" r:id="rId4"/>
    <p:sldId id="283" r:id="rId5"/>
    <p:sldId id="285" r:id="rId6"/>
    <p:sldId id="257" r:id="rId7"/>
    <p:sldId id="262" r:id="rId8"/>
    <p:sldId id="260" r:id="rId9"/>
    <p:sldId id="271" r:id="rId10"/>
    <p:sldId id="261" r:id="rId11"/>
    <p:sldId id="259" r:id="rId12"/>
    <p:sldId id="264" r:id="rId13"/>
  </p:sldIdLst>
  <p:sldSz cx="9144000" cy="6858000" type="screen4x3"/>
  <p:notesSz cx="6858000" cy="9144000"/>
  <p:custDataLst>
    <p:tags r:id="rId15"/>
  </p:custDataLst>
  <p:defaultTextStyle>
    <a:defPPr>
      <a:defRPr lang="nl-NL"/>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5613" indent="1588"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2813" indent="1588"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0013" indent="1588"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7213" indent="1588"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9" d="100"/>
          <a:sy n="99" d="100"/>
        </p:scale>
        <p:origin x="-732" y="-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cs typeface="Arial" charset="0"/>
              </a:defRPr>
            </a:lvl1pPr>
          </a:lstStyle>
          <a:p>
            <a:pPr>
              <a:defRPr/>
            </a:pPr>
            <a:endParaRPr lang="nl-NL"/>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6C067F6A-4663-46E4-84B2-E64B3EBC7628}" type="datetimeFigureOut">
              <a:rPr lang="nl-NL"/>
              <a:pPr/>
              <a:t>29-1-2015</a:t>
            </a:fld>
            <a:endParaRPr lang="nl-N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l-NL"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nl-NL"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cs typeface="Arial" charset="0"/>
              </a:defRPr>
            </a:lvl1pPr>
          </a:lstStyle>
          <a:p>
            <a:pPr>
              <a:defRPr/>
            </a:pPr>
            <a:endParaRPr lang="nl-N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358ECA6-DB52-43B4-BF0D-D085F422CEBB}" type="slidenum">
              <a:rPr lang="nl-NL"/>
              <a:pPr/>
              <a:t>‹nr.›</a:t>
            </a:fld>
            <a:endParaRPr lang="nl-NL"/>
          </a:p>
        </p:txBody>
      </p:sp>
    </p:spTree>
    <p:extLst>
      <p:ext uri="{BB962C8B-B14F-4D97-AF65-F5344CB8AC3E}">
        <p14:creationId xmlns:p14="http://schemas.microsoft.com/office/powerpoint/2010/main" val="3727577391"/>
      </p:ext>
    </p:extLst>
  </p:cSld>
  <p:clrMap bg1="lt1" tx1="dk1" bg2="lt2" tx2="dk2" accent1="accent1" accent2="accent2" accent3="accent3" accent4="accent4" accent5="accent5" accent6="accent6" hlink="hlink" folHlink="folHlink"/>
  <p:notesStyle>
    <a:lvl1pPr algn="l" defTabSz="912813"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5613" algn="l" defTabSz="912813"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2813" algn="l" defTabSz="912813"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0013" algn="l" defTabSz="912813"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7213" algn="l" defTabSz="912813"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smtClean="0">
              <a:ea typeface="ＭＳ Ｐゴシック" pitchFamily="34" charset="-128"/>
            </a:endParaRPr>
          </a:p>
        </p:txBody>
      </p:sp>
      <p:sp>
        <p:nvSpPr>
          <p:cNvPr id="15363"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220046C-110A-4919-ABD4-5D0F7B3B2056}" type="slidenum">
              <a:rPr lang="nl-NL" sz="1200"/>
              <a:pPr eaLnBrk="1" hangingPunct="1"/>
              <a:t>1</a:t>
            </a:fld>
            <a:endParaRPr lang="nl-NL"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smtClean="0">
              <a:ea typeface="ＭＳ Ｐゴシック" pitchFamily="34" charset="-128"/>
            </a:endParaRPr>
          </a:p>
        </p:txBody>
      </p:sp>
      <p:sp>
        <p:nvSpPr>
          <p:cNvPr id="33795"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682D16C-7FF5-4814-84D3-673252E15936}" type="slidenum">
              <a:rPr lang="nl-NL" sz="1200"/>
              <a:pPr eaLnBrk="1" hangingPunct="1"/>
              <a:t>10</a:t>
            </a:fld>
            <a:endParaRPr lang="nl-NL"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smtClean="0">
              <a:ea typeface="ＭＳ Ｐゴシック" pitchFamily="34" charset="-128"/>
            </a:endParaRPr>
          </a:p>
        </p:txBody>
      </p:sp>
      <p:sp>
        <p:nvSpPr>
          <p:cNvPr id="35843"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FAC0C8C-41C5-440F-92B7-BD3958F785FB}" type="slidenum">
              <a:rPr lang="nl-NL" sz="1200"/>
              <a:pPr eaLnBrk="1" hangingPunct="1"/>
              <a:t>11</a:t>
            </a:fld>
            <a:endParaRPr lang="nl-NL"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smtClean="0">
              <a:ea typeface="ＭＳ Ｐゴシック" pitchFamily="34" charset="-128"/>
            </a:endParaRPr>
          </a:p>
        </p:txBody>
      </p:sp>
      <p:sp>
        <p:nvSpPr>
          <p:cNvPr id="37891"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EAE44DF-7C21-49E0-9360-DF87B6B01704}" type="slidenum">
              <a:rPr lang="nl-NL" sz="1200"/>
              <a:pPr eaLnBrk="1" hangingPunct="1"/>
              <a:t>12</a:t>
            </a:fld>
            <a:endParaRPr lang="nl-NL"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smtClean="0">
              <a:ea typeface="ＭＳ Ｐゴシック" pitchFamily="34" charset="-128"/>
            </a:endParaRPr>
          </a:p>
        </p:txBody>
      </p:sp>
      <p:sp>
        <p:nvSpPr>
          <p:cNvPr id="17411"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52A031D-FA15-4FC8-A710-9F17D3E7FB39}" type="slidenum">
              <a:rPr lang="nl-NL" sz="1200"/>
              <a:pPr eaLnBrk="1" hangingPunct="1"/>
              <a:t>2</a:t>
            </a:fld>
            <a:endParaRPr lang="nl-NL"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smtClean="0">
              <a:ea typeface="ＭＳ Ｐゴシック" pitchFamily="34" charset="-128"/>
            </a:endParaRPr>
          </a:p>
        </p:txBody>
      </p:sp>
      <p:sp>
        <p:nvSpPr>
          <p:cNvPr id="19459"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373AB2E-FA11-456A-9205-30DB82C18A27}" type="slidenum">
              <a:rPr lang="nl-NL" sz="1200"/>
              <a:pPr eaLnBrk="1" hangingPunct="1"/>
              <a:t>3</a:t>
            </a:fld>
            <a:endParaRPr lang="nl-NL"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smtClean="0">
              <a:ea typeface="ＭＳ Ｐゴシック" pitchFamily="34" charset="-128"/>
            </a:endParaRPr>
          </a:p>
        </p:txBody>
      </p:sp>
      <p:sp>
        <p:nvSpPr>
          <p:cNvPr id="21507"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0257D87-B62E-4A47-ABF6-D6BA28E74C85}" type="slidenum">
              <a:rPr lang="nl-NL" sz="1200"/>
              <a:pPr eaLnBrk="1" hangingPunct="1"/>
              <a:t>4</a:t>
            </a:fld>
            <a:endParaRPr lang="nl-NL"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smtClean="0">
              <a:ea typeface="ＭＳ Ｐゴシック" pitchFamily="34" charset="-128"/>
            </a:endParaRPr>
          </a:p>
        </p:txBody>
      </p:sp>
      <p:sp>
        <p:nvSpPr>
          <p:cNvPr id="23555"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925BAC6-275B-4B31-8E3E-6CFD68FB3117}" type="slidenum">
              <a:rPr lang="nl-NL" sz="1200"/>
              <a:pPr eaLnBrk="1" hangingPunct="1"/>
              <a:t>5</a:t>
            </a:fld>
            <a:endParaRPr lang="nl-NL"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smtClean="0">
              <a:ea typeface="ＭＳ Ｐゴシック" pitchFamily="34" charset="-128"/>
            </a:endParaRPr>
          </a:p>
        </p:txBody>
      </p:sp>
      <p:sp>
        <p:nvSpPr>
          <p:cNvPr id="25603"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B82DBAD-758F-479B-A802-2263CC0D29F5}" type="slidenum">
              <a:rPr lang="nl-NL" sz="1200"/>
              <a:pPr eaLnBrk="1" hangingPunct="1"/>
              <a:t>6</a:t>
            </a:fld>
            <a:endParaRPr lang="nl-NL"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smtClean="0">
              <a:ea typeface="ＭＳ Ｐゴシック" pitchFamily="34" charset="-128"/>
            </a:endParaRPr>
          </a:p>
        </p:txBody>
      </p:sp>
      <p:sp>
        <p:nvSpPr>
          <p:cNvPr id="27651"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4A70F9C-B9C3-47FE-82CC-2FB9EC10B2E8}" type="slidenum">
              <a:rPr lang="nl-NL" sz="1200"/>
              <a:pPr eaLnBrk="1" hangingPunct="1"/>
              <a:t>7</a:t>
            </a:fld>
            <a:endParaRPr lang="nl-NL"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smtClean="0">
              <a:ea typeface="ＭＳ Ｐゴシック" pitchFamily="34" charset="-128"/>
            </a:endParaRPr>
          </a:p>
        </p:txBody>
      </p:sp>
      <p:sp>
        <p:nvSpPr>
          <p:cNvPr id="29699"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8D64597-BCFD-48EE-A919-B7152F50AAB1}" type="slidenum">
              <a:rPr lang="nl-NL" sz="1200"/>
              <a:pPr eaLnBrk="1" hangingPunct="1"/>
              <a:t>8</a:t>
            </a:fld>
            <a:endParaRPr lang="nl-NL"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smtClean="0">
              <a:ea typeface="ＭＳ Ｐゴシック" pitchFamily="34" charset="-128"/>
            </a:endParaRPr>
          </a:p>
        </p:txBody>
      </p:sp>
      <p:sp>
        <p:nvSpPr>
          <p:cNvPr id="31747"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8139818-8D59-46F4-91F0-DB64A4E2182F}" type="slidenum">
              <a:rPr lang="nl-NL" sz="1200"/>
              <a:pPr eaLnBrk="1" hangingPunct="1"/>
              <a:t>9</a:t>
            </a:fld>
            <a:endParaRPr lang="nl-NL"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a:p>
        </p:txBody>
      </p:sp>
      <p:sp>
        <p:nvSpPr>
          <p:cNvPr id="4" name="Date Placeholder 3"/>
          <p:cNvSpPr>
            <a:spLocks noGrp="1"/>
          </p:cNvSpPr>
          <p:nvPr>
            <p:ph type="dt" sz="half" idx="10"/>
          </p:nvPr>
        </p:nvSpPr>
        <p:spPr/>
        <p:txBody>
          <a:bodyPr/>
          <a:lstStyle>
            <a:lvl1pPr>
              <a:defRPr/>
            </a:lvl1pPr>
          </a:lstStyle>
          <a:p>
            <a:fld id="{A337405E-E425-417E-9FFB-61C1D2FB5C29}" type="datetimeFigureOut">
              <a:rPr lang="nl-NL"/>
              <a:pPr/>
              <a:t>29-1-2015</a:t>
            </a:fld>
            <a:endParaRPr lang="nl-NL"/>
          </a:p>
        </p:txBody>
      </p:sp>
      <p:sp>
        <p:nvSpPr>
          <p:cNvPr id="5" name="Footer Placeholder 4"/>
          <p:cNvSpPr>
            <a:spLocks noGrp="1"/>
          </p:cNvSpPr>
          <p:nvPr>
            <p:ph type="ftr" sz="quarter" idx="11"/>
          </p:nvPr>
        </p:nvSpPr>
        <p:spPr/>
        <p:txBody>
          <a:bodyPr/>
          <a:lstStyle>
            <a:lvl1pPr>
              <a:defRPr/>
            </a:lvl1pPr>
          </a:lstStyle>
          <a:p>
            <a:pPr>
              <a:defRPr/>
            </a:pPr>
            <a:endParaRPr lang="nl-NL"/>
          </a:p>
        </p:txBody>
      </p:sp>
      <p:sp>
        <p:nvSpPr>
          <p:cNvPr id="6" name="Slide Number Placeholder 5"/>
          <p:cNvSpPr>
            <a:spLocks noGrp="1"/>
          </p:cNvSpPr>
          <p:nvPr>
            <p:ph type="sldNum" sz="quarter" idx="12"/>
          </p:nvPr>
        </p:nvSpPr>
        <p:spPr/>
        <p:txBody>
          <a:bodyPr/>
          <a:lstStyle>
            <a:lvl1pPr>
              <a:defRPr/>
            </a:lvl1pPr>
          </a:lstStyle>
          <a:p>
            <a:fld id="{F1CFFBED-5867-4A1B-962B-F653BD36CC2A}" type="slidenum">
              <a:rPr lang="nl-NL"/>
              <a:pPr/>
              <a:t>‹nr.›</a:t>
            </a:fld>
            <a:endParaRPr lang="nl-NL"/>
          </a:p>
        </p:txBody>
      </p:sp>
    </p:spTree>
    <p:extLst>
      <p:ext uri="{BB962C8B-B14F-4D97-AF65-F5344CB8AC3E}">
        <p14:creationId xmlns:p14="http://schemas.microsoft.com/office/powerpoint/2010/main" val="3336439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fld id="{7949D29F-5280-4CCA-B513-FC58DC1E26B8}" type="datetimeFigureOut">
              <a:rPr lang="nl-NL"/>
              <a:pPr/>
              <a:t>29-1-2015</a:t>
            </a:fld>
            <a:endParaRPr lang="nl-NL"/>
          </a:p>
        </p:txBody>
      </p:sp>
      <p:sp>
        <p:nvSpPr>
          <p:cNvPr id="5" name="Footer Placeholder 4"/>
          <p:cNvSpPr>
            <a:spLocks noGrp="1"/>
          </p:cNvSpPr>
          <p:nvPr>
            <p:ph type="ftr" sz="quarter" idx="11"/>
          </p:nvPr>
        </p:nvSpPr>
        <p:spPr/>
        <p:txBody>
          <a:bodyPr/>
          <a:lstStyle>
            <a:lvl1pPr>
              <a:defRPr/>
            </a:lvl1pPr>
          </a:lstStyle>
          <a:p>
            <a:pPr>
              <a:defRPr/>
            </a:pPr>
            <a:endParaRPr lang="nl-NL"/>
          </a:p>
        </p:txBody>
      </p:sp>
      <p:sp>
        <p:nvSpPr>
          <p:cNvPr id="6" name="Slide Number Placeholder 5"/>
          <p:cNvSpPr>
            <a:spLocks noGrp="1"/>
          </p:cNvSpPr>
          <p:nvPr>
            <p:ph type="sldNum" sz="quarter" idx="12"/>
          </p:nvPr>
        </p:nvSpPr>
        <p:spPr/>
        <p:txBody>
          <a:bodyPr/>
          <a:lstStyle>
            <a:lvl1pPr>
              <a:defRPr/>
            </a:lvl1pPr>
          </a:lstStyle>
          <a:p>
            <a:fld id="{2DAF1343-5327-4881-A30E-AAB6015D1CF0}" type="slidenum">
              <a:rPr lang="nl-NL"/>
              <a:pPr/>
              <a:t>‹nr.›</a:t>
            </a:fld>
            <a:endParaRPr lang="nl-NL"/>
          </a:p>
        </p:txBody>
      </p:sp>
    </p:spTree>
    <p:extLst>
      <p:ext uri="{BB962C8B-B14F-4D97-AF65-F5344CB8AC3E}">
        <p14:creationId xmlns:p14="http://schemas.microsoft.com/office/powerpoint/2010/main" val="1665158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fld id="{735916E6-F328-47CE-B0DA-4648A1A6A5B2}" type="datetimeFigureOut">
              <a:rPr lang="nl-NL"/>
              <a:pPr/>
              <a:t>29-1-2015</a:t>
            </a:fld>
            <a:endParaRPr lang="nl-NL"/>
          </a:p>
        </p:txBody>
      </p:sp>
      <p:sp>
        <p:nvSpPr>
          <p:cNvPr id="5" name="Footer Placeholder 4"/>
          <p:cNvSpPr>
            <a:spLocks noGrp="1"/>
          </p:cNvSpPr>
          <p:nvPr>
            <p:ph type="ftr" sz="quarter" idx="11"/>
          </p:nvPr>
        </p:nvSpPr>
        <p:spPr/>
        <p:txBody>
          <a:bodyPr/>
          <a:lstStyle>
            <a:lvl1pPr>
              <a:defRPr/>
            </a:lvl1pPr>
          </a:lstStyle>
          <a:p>
            <a:pPr>
              <a:defRPr/>
            </a:pPr>
            <a:endParaRPr lang="nl-NL"/>
          </a:p>
        </p:txBody>
      </p:sp>
      <p:sp>
        <p:nvSpPr>
          <p:cNvPr id="6" name="Slide Number Placeholder 5"/>
          <p:cNvSpPr>
            <a:spLocks noGrp="1"/>
          </p:cNvSpPr>
          <p:nvPr>
            <p:ph type="sldNum" sz="quarter" idx="12"/>
          </p:nvPr>
        </p:nvSpPr>
        <p:spPr/>
        <p:txBody>
          <a:bodyPr/>
          <a:lstStyle>
            <a:lvl1pPr>
              <a:defRPr/>
            </a:lvl1pPr>
          </a:lstStyle>
          <a:p>
            <a:fld id="{446D42CA-45F9-4ED3-85E3-9A08FDE5030B}" type="slidenum">
              <a:rPr lang="nl-NL"/>
              <a:pPr/>
              <a:t>‹nr.›</a:t>
            </a:fld>
            <a:endParaRPr lang="nl-NL"/>
          </a:p>
        </p:txBody>
      </p:sp>
    </p:spTree>
    <p:extLst>
      <p:ext uri="{BB962C8B-B14F-4D97-AF65-F5344CB8AC3E}">
        <p14:creationId xmlns:p14="http://schemas.microsoft.com/office/powerpoint/2010/main" val="4120509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fld id="{8F9906D3-A06B-4CF8-8E92-B8A50D3E5FB3}" type="datetimeFigureOut">
              <a:rPr lang="nl-NL"/>
              <a:pPr/>
              <a:t>29-1-2015</a:t>
            </a:fld>
            <a:endParaRPr lang="nl-NL"/>
          </a:p>
        </p:txBody>
      </p:sp>
      <p:sp>
        <p:nvSpPr>
          <p:cNvPr id="5" name="Footer Placeholder 4"/>
          <p:cNvSpPr>
            <a:spLocks noGrp="1"/>
          </p:cNvSpPr>
          <p:nvPr>
            <p:ph type="ftr" sz="quarter" idx="11"/>
          </p:nvPr>
        </p:nvSpPr>
        <p:spPr/>
        <p:txBody>
          <a:bodyPr/>
          <a:lstStyle>
            <a:lvl1pPr>
              <a:defRPr/>
            </a:lvl1pPr>
          </a:lstStyle>
          <a:p>
            <a:pPr>
              <a:defRPr/>
            </a:pPr>
            <a:endParaRPr lang="nl-NL"/>
          </a:p>
        </p:txBody>
      </p:sp>
      <p:sp>
        <p:nvSpPr>
          <p:cNvPr id="6" name="Slide Number Placeholder 5"/>
          <p:cNvSpPr>
            <a:spLocks noGrp="1"/>
          </p:cNvSpPr>
          <p:nvPr>
            <p:ph type="sldNum" sz="quarter" idx="12"/>
          </p:nvPr>
        </p:nvSpPr>
        <p:spPr/>
        <p:txBody>
          <a:bodyPr/>
          <a:lstStyle>
            <a:lvl1pPr>
              <a:defRPr/>
            </a:lvl1pPr>
          </a:lstStyle>
          <a:p>
            <a:fld id="{1453D0ED-4E5C-4567-B183-701D204B40E4}" type="slidenum">
              <a:rPr lang="nl-NL"/>
              <a:pPr/>
              <a:t>‹nr.›</a:t>
            </a:fld>
            <a:endParaRPr lang="nl-NL"/>
          </a:p>
        </p:txBody>
      </p:sp>
    </p:spTree>
    <p:extLst>
      <p:ext uri="{BB962C8B-B14F-4D97-AF65-F5344CB8AC3E}">
        <p14:creationId xmlns:p14="http://schemas.microsoft.com/office/powerpoint/2010/main" val="4107298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FFB29B4-3F91-4111-A241-1D7697C227FC}" type="datetimeFigureOut">
              <a:rPr lang="nl-NL"/>
              <a:pPr/>
              <a:t>29-1-2015</a:t>
            </a:fld>
            <a:endParaRPr lang="nl-NL"/>
          </a:p>
        </p:txBody>
      </p:sp>
      <p:sp>
        <p:nvSpPr>
          <p:cNvPr id="5" name="Footer Placeholder 4"/>
          <p:cNvSpPr>
            <a:spLocks noGrp="1"/>
          </p:cNvSpPr>
          <p:nvPr>
            <p:ph type="ftr" sz="quarter" idx="11"/>
          </p:nvPr>
        </p:nvSpPr>
        <p:spPr/>
        <p:txBody>
          <a:bodyPr/>
          <a:lstStyle>
            <a:lvl1pPr>
              <a:defRPr/>
            </a:lvl1pPr>
          </a:lstStyle>
          <a:p>
            <a:pPr>
              <a:defRPr/>
            </a:pPr>
            <a:endParaRPr lang="nl-NL"/>
          </a:p>
        </p:txBody>
      </p:sp>
      <p:sp>
        <p:nvSpPr>
          <p:cNvPr id="6" name="Slide Number Placeholder 5"/>
          <p:cNvSpPr>
            <a:spLocks noGrp="1"/>
          </p:cNvSpPr>
          <p:nvPr>
            <p:ph type="sldNum" sz="quarter" idx="12"/>
          </p:nvPr>
        </p:nvSpPr>
        <p:spPr/>
        <p:txBody>
          <a:bodyPr/>
          <a:lstStyle>
            <a:lvl1pPr>
              <a:defRPr/>
            </a:lvl1pPr>
          </a:lstStyle>
          <a:p>
            <a:fld id="{E4AB7DF1-7A43-48AA-BB78-C50C03F872A8}" type="slidenum">
              <a:rPr lang="nl-NL"/>
              <a:pPr/>
              <a:t>‹nr.›</a:t>
            </a:fld>
            <a:endParaRPr lang="nl-NL"/>
          </a:p>
        </p:txBody>
      </p:sp>
    </p:spTree>
    <p:extLst>
      <p:ext uri="{BB962C8B-B14F-4D97-AF65-F5344CB8AC3E}">
        <p14:creationId xmlns:p14="http://schemas.microsoft.com/office/powerpoint/2010/main" val="3956777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3"/>
          <p:cNvSpPr>
            <a:spLocks noGrp="1"/>
          </p:cNvSpPr>
          <p:nvPr>
            <p:ph type="dt" sz="half" idx="10"/>
          </p:nvPr>
        </p:nvSpPr>
        <p:spPr/>
        <p:txBody>
          <a:bodyPr/>
          <a:lstStyle>
            <a:lvl1pPr>
              <a:defRPr/>
            </a:lvl1pPr>
          </a:lstStyle>
          <a:p>
            <a:fld id="{6B8278A6-F725-45CE-8AA6-0884DFCE3B75}" type="datetimeFigureOut">
              <a:rPr lang="nl-NL"/>
              <a:pPr/>
              <a:t>29-1-2015</a:t>
            </a:fld>
            <a:endParaRPr lang="nl-NL"/>
          </a:p>
        </p:txBody>
      </p:sp>
      <p:sp>
        <p:nvSpPr>
          <p:cNvPr id="6" name="Footer Placeholder 4"/>
          <p:cNvSpPr>
            <a:spLocks noGrp="1"/>
          </p:cNvSpPr>
          <p:nvPr>
            <p:ph type="ftr" sz="quarter" idx="11"/>
          </p:nvPr>
        </p:nvSpPr>
        <p:spPr/>
        <p:txBody>
          <a:bodyPr/>
          <a:lstStyle>
            <a:lvl1pPr>
              <a:defRPr/>
            </a:lvl1pPr>
          </a:lstStyle>
          <a:p>
            <a:pPr>
              <a:defRPr/>
            </a:pPr>
            <a:endParaRPr lang="nl-NL"/>
          </a:p>
        </p:txBody>
      </p:sp>
      <p:sp>
        <p:nvSpPr>
          <p:cNvPr id="7" name="Slide Number Placeholder 5"/>
          <p:cNvSpPr>
            <a:spLocks noGrp="1"/>
          </p:cNvSpPr>
          <p:nvPr>
            <p:ph type="sldNum" sz="quarter" idx="12"/>
          </p:nvPr>
        </p:nvSpPr>
        <p:spPr/>
        <p:txBody>
          <a:bodyPr/>
          <a:lstStyle>
            <a:lvl1pPr>
              <a:defRPr/>
            </a:lvl1pPr>
          </a:lstStyle>
          <a:p>
            <a:fld id="{347ACBE4-BE7F-415C-AFF2-4B302F54E191}" type="slidenum">
              <a:rPr lang="nl-NL"/>
              <a:pPr/>
              <a:t>‹nr.›</a:t>
            </a:fld>
            <a:endParaRPr lang="nl-NL"/>
          </a:p>
        </p:txBody>
      </p:sp>
    </p:spTree>
    <p:extLst>
      <p:ext uri="{BB962C8B-B14F-4D97-AF65-F5344CB8AC3E}">
        <p14:creationId xmlns:p14="http://schemas.microsoft.com/office/powerpoint/2010/main" val="4197746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Date Placeholder 3"/>
          <p:cNvSpPr>
            <a:spLocks noGrp="1"/>
          </p:cNvSpPr>
          <p:nvPr>
            <p:ph type="dt" sz="half" idx="10"/>
          </p:nvPr>
        </p:nvSpPr>
        <p:spPr/>
        <p:txBody>
          <a:bodyPr/>
          <a:lstStyle>
            <a:lvl1pPr>
              <a:defRPr/>
            </a:lvl1pPr>
          </a:lstStyle>
          <a:p>
            <a:fld id="{060175AF-D88D-40ED-B440-598E4E5528B0}" type="datetimeFigureOut">
              <a:rPr lang="nl-NL"/>
              <a:pPr/>
              <a:t>29-1-2015</a:t>
            </a:fld>
            <a:endParaRPr lang="nl-NL"/>
          </a:p>
        </p:txBody>
      </p:sp>
      <p:sp>
        <p:nvSpPr>
          <p:cNvPr id="8" name="Footer Placeholder 4"/>
          <p:cNvSpPr>
            <a:spLocks noGrp="1"/>
          </p:cNvSpPr>
          <p:nvPr>
            <p:ph type="ftr" sz="quarter" idx="11"/>
          </p:nvPr>
        </p:nvSpPr>
        <p:spPr/>
        <p:txBody>
          <a:bodyPr/>
          <a:lstStyle>
            <a:lvl1pPr>
              <a:defRPr/>
            </a:lvl1pPr>
          </a:lstStyle>
          <a:p>
            <a:pPr>
              <a:defRPr/>
            </a:pPr>
            <a:endParaRPr lang="nl-NL"/>
          </a:p>
        </p:txBody>
      </p:sp>
      <p:sp>
        <p:nvSpPr>
          <p:cNvPr id="9" name="Slide Number Placeholder 5"/>
          <p:cNvSpPr>
            <a:spLocks noGrp="1"/>
          </p:cNvSpPr>
          <p:nvPr>
            <p:ph type="sldNum" sz="quarter" idx="12"/>
          </p:nvPr>
        </p:nvSpPr>
        <p:spPr/>
        <p:txBody>
          <a:bodyPr/>
          <a:lstStyle>
            <a:lvl1pPr>
              <a:defRPr/>
            </a:lvl1pPr>
          </a:lstStyle>
          <a:p>
            <a:fld id="{1FF3917F-8A34-46F8-AB3D-3712F5758E69}" type="slidenum">
              <a:rPr lang="nl-NL"/>
              <a:pPr/>
              <a:t>‹nr.›</a:t>
            </a:fld>
            <a:endParaRPr lang="nl-NL"/>
          </a:p>
        </p:txBody>
      </p:sp>
    </p:spTree>
    <p:extLst>
      <p:ext uri="{BB962C8B-B14F-4D97-AF65-F5344CB8AC3E}">
        <p14:creationId xmlns:p14="http://schemas.microsoft.com/office/powerpoint/2010/main" val="2593846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Date Placeholder 3"/>
          <p:cNvSpPr>
            <a:spLocks noGrp="1"/>
          </p:cNvSpPr>
          <p:nvPr>
            <p:ph type="dt" sz="half" idx="10"/>
          </p:nvPr>
        </p:nvSpPr>
        <p:spPr/>
        <p:txBody>
          <a:bodyPr/>
          <a:lstStyle>
            <a:lvl1pPr>
              <a:defRPr/>
            </a:lvl1pPr>
          </a:lstStyle>
          <a:p>
            <a:fld id="{51EED311-1754-4889-858B-3E8D961D3372}" type="datetimeFigureOut">
              <a:rPr lang="nl-NL"/>
              <a:pPr/>
              <a:t>29-1-2015</a:t>
            </a:fld>
            <a:endParaRPr lang="nl-NL"/>
          </a:p>
        </p:txBody>
      </p:sp>
      <p:sp>
        <p:nvSpPr>
          <p:cNvPr id="4" name="Footer Placeholder 4"/>
          <p:cNvSpPr>
            <a:spLocks noGrp="1"/>
          </p:cNvSpPr>
          <p:nvPr>
            <p:ph type="ftr" sz="quarter" idx="11"/>
          </p:nvPr>
        </p:nvSpPr>
        <p:spPr/>
        <p:txBody>
          <a:bodyPr/>
          <a:lstStyle>
            <a:lvl1pPr>
              <a:defRPr/>
            </a:lvl1pPr>
          </a:lstStyle>
          <a:p>
            <a:pPr>
              <a:defRPr/>
            </a:pPr>
            <a:endParaRPr lang="nl-NL"/>
          </a:p>
        </p:txBody>
      </p:sp>
      <p:sp>
        <p:nvSpPr>
          <p:cNvPr id="5" name="Slide Number Placeholder 5"/>
          <p:cNvSpPr>
            <a:spLocks noGrp="1"/>
          </p:cNvSpPr>
          <p:nvPr>
            <p:ph type="sldNum" sz="quarter" idx="12"/>
          </p:nvPr>
        </p:nvSpPr>
        <p:spPr/>
        <p:txBody>
          <a:bodyPr/>
          <a:lstStyle>
            <a:lvl1pPr>
              <a:defRPr/>
            </a:lvl1pPr>
          </a:lstStyle>
          <a:p>
            <a:fld id="{639E8536-48F6-4243-AA76-33BD8343F43B}" type="slidenum">
              <a:rPr lang="nl-NL"/>
              <a:pPr/>
              <a:t>‹nr.›</a:t>
            </a:fld>
            <a:endParaRPr lang="nl-NL"/>
          </a:p>
        </p:txBody>
      </p:sp>
    </p:spTree>
    <p:extLst>
      <p:ext uri="{BB962C8B-B14F-4D97-AF65-F5344CB8AC3E}">
        <p14:creationId xmlns:p14="http://schemas.microsoft.com/office/powerpoint/2010/main" val="2243905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C3883A13-40D3-4C70-BB9C-61665198915B}" type="datetimeFigureOut">
              <a:rPr lang="nl-NL"/>
              <a:pPr/>
              <a:t>29-1-2015</a:t>
            </a:fld>
            <a:endParaRPr lang="nl-NL"/>
          </a:p>
        </p:txBody>
      </p:sp>
      <p:sp>
        <p:nvSpPr>
          <p:cNvPr id="3" name="Footer Placeholder 4"/>
          <p:cNvSpPr>
            <a:spLocks noGrp="1"/>
          </p:cNvSpPr>
          <p:nvPr>
            <p:ph type="ftr" sz="quarter" idx="11"/>
          </p:nvPr>
        </p:nvSpPr>
        <p:spPr/>
        <p:txBody>
          <a:bodyPr/>
          <a:lstStyle>
            <a:lvl1pPr>
              <a:defRPr/>
            </a:lvl1pPr>
          </a:lstStyle>
          <a:p>
            <a:pPr>
              <a:defRPr/>
            </a:pPr>
            <a:endParaRPr lang="nl-NL"/>
          </a:p>
        </p:txBody>
      </p:sp>
      <p:sp>
        <p:nvSpPr>
          <p:cNvPr id="4" name="Slide Number Placeholder 5"/>
          <p:cNvSpPr>
            <a:spLocks noGrp="1"/>
          </p:cNvSpPr>
          <p:nvPr>
            <p:ph type="sldNum" sz="quarter" idx="12"/>
          </p:nvPr>
        </p:nvSpPr>
        <p:spPr/>
        <p:txBody>
          <a:bodyPr/>
          <a:lstStyle>
            <a:lvl1pPr>
              <a:defRPr/>
            </a:lvl1pPr>
          </a:lstStyle>
          <a:p>
            <a:fld id="{CE22EBCA-EFE4-466B-A938-2D86625AFF53}" type="slidenum">
              <a:rPr lang="nl-NL"/>
              <a:pPr/>
              <a:t>‹nr.›</a:t>
            </a:fld>
            <a:endParaRPr lang="nl-NL"/>
          </a:p>
        </p:txBody>
      </p:sp>
    </p:spTree>
    <p:extLst>
      <p:ext uri="{BB962C8B-B14F-4D97-AF65-F5344CB8AC3E}">
        <p14:creationId xmlns:p14="http://schemas.microsoft.com/office/powerpoint/2010/main" val="2077770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81843ED5-8013-445A-865C-E26A69B7FB66}" type="datetimeFigureOut">
              <a:rPr lang="nl-NL"/>
              <a:pPr/>
              <a:t>29-1-2015</a:t>
            </a:fld>
            <a:endParaRPr lang="nl-NL"/>
          </a:p>
        </p:txBody>
      </p:sp>
      <p:sp>
        <p:nvSpPr>
          <p:cNvPr id="6" name="Footer Placeholder 4"/>
          <p:cNvSpPr>
            <a:spLocks noGrp="1"/>
          </p:cNvSpPr>
          <p:nvPr>
            <p:ph type="ftr" sz="quarter" idx="11"/>
          </p:nvPr>
        </p:nvSpPr>
        <p:spPr/>
        <p:txBody>
          <a:bodyPr/>
          <a:lstStyle>
            <a:lvl1pPr>
              <a:defRPr/>
            </a:lvl1pPr>
          </a:lstStyle>
          <a:p>
            <a:pPr>
              <a:defRPr/>
            </a:pPr>
            <a:endParaRPr lang="nl-NL"/>
          </a:p>
        </p:txBody>
      </p:sp>
      <p:sp>
        <p:nvSpPr>
          <p:cNvPr id="7" name="Slide Number Placeholder 5"/>
          <p:cNvSpPr>
            <a:spLocks noGrp="1"/>
          </p:cNvSpPr>
          <p:nvPr>
            <p:ph type="sldNum" sz="quarter" idx="12"/>
          </p:nvPr>
        </p:nvSpPr>
        <p:spPr/>
        <p:txBody>
          <a:bodyPr/>
          <a:lstStyle>
            <a:lvl1pPr>
              <a:defRPr/>
            </a:lvl1pPr>
          </a:lstStyle>
          <a:p>
            <a:fld id="{0E211B8A-D242-4597-A734-523837485FBC}" type="slidenum">
              <a:rPr lang="nl-NL"/>
              <a:pPr/>
              <a:t>‹nr.›</a:t>
            </a:fld>
            <a:endParaRPr lang="nl-NL"/>
          </a:p>
        </p:txBody>
      </p:sp>
    </p:spTree>
    <p:extLst>
      <p:ext uri="{BB962C8B-B14F-4D97-AF65-F5344CB8AC3E}">
        <p14:creationId xmlns:p14="http://schemas.microsoft.com/office/powerpoint/2010/main" val="1334672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0E051FF-4DC2-44ED-B5E1-5E222BB1C676}" type="datetimeFigureOut">
              <a:rPr lang="nl-NL"/>
              <a:pPr/>
              <a:t>29-1-2015</a:t>
            </a:fld>
            <a:endParaRPr lang="nl-NL"/>
          </a:p>
        </p:txBody>
      </p:sp>
      <p:sp>
        <p:nvSpPr>
          <p:cNvPr id="6" name="Footer Placeholder 4"/>
          <p:cNvSpPr>
            <a:spLocks noGrp="1"/>
          </p:cNvSpPr>
          <p:nvPr>
            <p:ph type="ftr" sz="quarter" idx="11"/>
          </p:nvPr>
        </p:nvSpPr>
        <p:spPr/>
        <p:txBody>
          <a:bodyPr/>
          <a:lstStyle>
            <a:lvl1pPr>
              <a:defRPr/>
            </a:lvl1pPr>
          </a:lstStyle>
          <a:p>
            <a:pPr>
              <a:defRPr/>
            </a:pPr>
            <a:endParaRPr lang="nl-NL"/>
          </a:p>
        </p:txBody>
      </p:sp>
      <p:sp>
        <p:nvSpPr>
          <p:cNvPr id="7" name="Slide Number Placeholder 5"/>
          <p:cNvSpPr>
            <a:spLocks noGrp="1"/>
          </p:cNvSpPr>
          <p:nvPr>
            <p:ph type="sldNum" sz="quarter" idx="12"/>
          </p:nvPr>
        </p:nvSpPr>
        <p:spPr/>
        <p:txBody>
          <a:bodyPr/>
          <a:lstStyle>
            <a:lvl1pPr>
              <a:defRPr/>
            </a:lvl1pPr>
          </a:lstStyle>
          <a:p>
            <a:fld id="{9F858094-C89E-4E4B-BFA8-9B52393ECE62}" type="slidenum">
              <a:rPr lang="nl-NL"/>
              <a:pPr/>
              <a:t>‹nr.›</a:t>
            </a:fld>
            <a:endParaRPr lang="nl-NL"/>
          </a:p>
        </p:txBody>
      </p:sp>
    </p:spTree>
    <p:extLst>
      <p:ext uri="{BB962C8B-B14F-4D97-AF65-F5344CB8AC3E}">
        <p14:creationId xmlns:p14="http://schemas.microsoft.com/office/powerpoint/2010/main" val="1221273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nl-NL"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B7239755-7626-4F77-8B8F-67719C2AC407}" type="datetimeFigureOut">
              <a:rPr lang="nl-NL"/>
              <a:pPr/>
              <a:t>29-1-2015</a:t>
            </a:fld>
            <a:endParaRPr lang="nl-NL"/>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mn-ea"/>
                <a:cs typeface="Arial" charset="0"/>
              </a:defRPr>
            </a:lvl1pPr>
          </a:lstStyle>
          <a:p>
            <a:pPr>
              <a:defRPr/>
            </a:pPr>
            <a:endParaRPr lang="nl-N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BF7159A2-15D9-47C3-B6A9-61FCECE154DE}" type="slidenum">
              <a:rPr lang="nl-NL"/>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1313" indent="-341313"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mn-cs"/>
        </a:defRPr>
      </a:lvl1pPr>
      <a:lvl2pPr marL="741363" indent="-284163"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1413" indent="-227013"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598613" indent="-227013"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5813" indent="-227013"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 Id="rId9"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95288" y="765175"/>
            <a:ext cx="8208962" cy="4165600"/>
          </a:xfrm>
        </p:spPr>
        <p:txBody>
          <a:bodyPr/>
          <a:lstStyle/>
          <a:p>
            <a:pPr marL="0" indent="0">
              <a:buFont typeface="Arial" charset="0"/>
              <a:buNone/>
              <a:defRPr/>
            </a:pPr>
            <a:r>
              <a:rPr lang="nl-NL" b="1" dirty="0">
                <a:solidFill>
                  <a:srgbClr val="C00000"/>
                </a:solidFill>
                <a:ea typeface="+mn-ea"/>
              </a:rPr>
              <a:t>V</a:t>
            </a:r>
            <a:r>
              <a:rPr lang="nl-NL" b="1" dirty="0" smtClean="0">
                <a:solidFill>
                  <a:srgbClr val="C00000"/>
                </a:solidFill>
                <a:ea typeface="+mn-ea"/>
              </a:rPr>
              <a:t>oortgezette assimilatie </a:t>
            </a:r>
            <a:r>
              <a:rPr lang="nl-NL" b="1" dirty="0" smtClean="0">
                <a:ea typeface="+mn-ea"/>
              </a:rPr>
              <a:t>=</a:t>
            </a:r>
          </a:p>
          <a:p>
            <a:pPr marL="0" indent="0">
              <a:buFont typeface="Arial" charset="0"/>
              <a:buNone/>
              <a:defRPr/>
            </a:pPr>
            <a:endParaRPr lang="nl-NL" b="1" dirty="0">
              <a:ea typeface="+mn-ea"/>
            </a:endParaRPr>
          </a:p>
          <a:p>
            <a:pPr marL="0" indent="0">
              <a:buFont typeface="Arial" charset="0"/>
              <a:buNone/>
              <a:defRPr/>
            </a:pPr>
            <a:r>
              <a:rPr lang="nl-NL" sz="2400" dirty="0">
                <a:ea typeface="+mn-ea"/>
              </a:rPr>
              <a:t>H</a:t>
            </a:r>
            <a:r>
              <a:rPr lang="nl-NL" sz="2400" dirty="0" smtClean="0">
                <a:ea typeface="+mn-ea"/>
              </a:rPr>
              <a:t>et </a:t>
            </a:r>
            <a:r>
              <a:rPr lang="nl-NL" sz="2400" dirty="0">
                <a:ea typeface="+mn-ea"/>
              </a:rPr>
              <a:t>opbouwen van grotere moleculen uit glucose en andere stoffen. Voortgezette assimilatie vindt plaats in levende cellen. Er ontstaan celmateriaal en reservestoffen. </a:t>
            </a:r>
            <a:endParaRPr lang="nl-NL" sz="2400" dirty="0" smtClean="0">
              <a:ea typeface="+mn-ea"/>
            </a:endParaRPr>
          </a:p>
          <a:p>
            <a:pPr marL="0" indent="0">
              <a:buFont typeface="Arial" charset="0"/>
              <a:buNone/>
              <a:defRPr/>
            </a:pPr>
            <a:endParaRPr lang="nl-NL" sz="2400" dirty="0" smtClean="0">
              <a:ea typeface="+mn-ea"/>
            </a:endParaRPr>
          </a:p>
          <a:p>
            <a:pPr marL="0" indent="0">
              <a:buFont typeface="Arial" charset="0"/>
              <a:buNone/>
              <a:defRPr/>
            </a:pPr>
            <a:r>
              <a:rPr lang="nl-NL" sz="2400" dirty="0" smtClean="0">
                <a:ea typeface="+mn-ea"/>
              </a:rPr>
              <a:t>De </a:t>
            </a:r>
            <a:r>
              <a:rPr lang="nl-NL" sz="2400" dirty="0">
                <a:ea typeface="+mn-ea"/>
              </a:rPr>
              <a:t>voortgezette assimilatie kost meestal energie (ATP), die geleverd wordt door de dissimilatie. </a:t>
            </a:r>
            <a:endParaRPr lang="nl-NL" sz="2400" dirty="0" smtClean="0">
              <a:ea typeface="+mn-ea"/>
            </a:endParaRPr>
          </a:p>
          <a:p>
            <a:pPr marL="0" indent="0">
              <a:buFont typeface="Arial" charset="0"/>
              <a:buNone/>
              <a:defRPr/>
            </a:pPr>
            <a:endParaRPr lang="nl-NL" sz="2400" dirty="0" smtClean="0">
              <a:ea typeface="+mn-ea"/>
            </a:endParaRPr>
          </a:p>
          <a:p>
            <a:pPr marL="0" indent="0">
              <a:buFont typeface="Arial" charset="0"/>
              <a:buNone/>
              <a:defRPr/>
            </a:pPr>
            <a:r>
              <a:rPr lang="nl-NL" sz="2400" dirty="0" smtClean="0">
                <a:ea typeface="+mn-ea"/>
              </a:rPr>
              <a:t>De drie bekendste voorbeelden </a:t>
            </a:r>
            <a:r>
              <a:rPr lang="nl-NL" sz="2400" dirty="0">
                <a:ea typeface="+mn-ea"/>
              </a:rPr>
              <a:t>van stoffen die ontstaan bij voortgezette assimilatie zijn </a:t>
            </a:r>
            <a:r>
              <a:rPr lang="nl-NL" sz="2400" dirty="0" smtClean="0">
                <a:ea typeface="+mn-ea"/>
              </a:rPr>
              <a:t>koolhydraten, eiwitten</a:t>
            </a:r>
            <a:r>
              <a:rPr lang="nl-NL" sz="2400" dirty="0">
                <a:ea typeface="+mn-ea"/>
              </a:rPr>
              <a:t> </a:t>
            </a:r>
            <a:r>
              <a:rPr lang="nl-NL" sz="2400" dirty="0" smtClean="0">
                <a:ea typeface="+mn-ea"/>
              </a:rPr>
              <a:t>en vetten.</a:t>
            </a:r>
            <a:endParaRPr lang="nl-NL" dirty="0">
              <a:ea typeface="+mn-ea"/>
            </a:endParaRPr>
          </a:p>
          <a:p>
            <a:pPr>
              <a:buFont typeface="Arial" charset="0"/>
              <a:buChar char="•"/>
              <a:defRPr/>
            </a:pPr>
            <a:endParaRPr lang="nl-NL" dirty="0">
              <a:ea typeface="+mn-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69" name="Group 7"/>
          <p:cNvGrpSpPr>
            <a:grpSpLocks/>
          </p:cNvGrpSpPr>
          <p:nvPr/>
        </p:nvGrpSpPr>
        <p:grpSpPr bwMode="auto">
          <a:xfrm>
            <a:off x="0" y="1066800"/>
            <a:ext cx="8964613" cy="2386013"/>
            <a:chOff x="0" y="663"/>
            <a:chExt cx="5647" cy="1503"/>
          </a:xfrm>
        </p:grpSpPr>
        <p:pic>
          <p:nvPicPr>
            <p:cNvPr id="32778" name="Picture 4" descr="03_12cPeptideBondForm_L nl"/>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 y="663"/>
              <a:ext cx="5556" cy="1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9" name="Text Box 6"/>
            <p:cNvSpPr txBox="1">
              <a:spLocks noChangeArrowheads="1"/>
            </p:cNvSpPr>
            <p:nvPr/>
          </p:nvSpPr>
          <p:spPr bwMode="auto">
            <a:xfrm>
              <a:off x="0" y="1836"/>
              <a:ext cx="4108"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eaLnBrk="0" hangingPunct="0">
                <a:defRPr sz="2400">
                  <a:solidFill>
                    <a:schemeClr val="tx1"/>
                  </a:solidFill>
                  <a:latin typeface="Arial" pitchFamily="34" charset="0"/>
                  <a:ea typeface="ＭＳ Ｐゴシック" pitchFamily="34" charset="-128"/>
                </a:defRPr>
              </a:lvl1pPr>
              <a:lvl2pPr marL="742950" indent="-285750" defTabSz="912813" eaLnBrk="0" hangingPunct="0">
                <a:defRPr sz="2400">
                  <a:solidFill>
                    <a:schemeClr val="tx1"/>
                  </a:solidFill>
                  <a:latin typeface="Arial" pitchFamily="34" charset="0"/>
                  <a:ea typeface="ＭＳ Ｐゴシック" pitchFamily="34" charset="-128"/>
                </a:defRPr>
              </a:lvl2pPr>
              <a:lvl3pPr marL="1143000" indent="-228600" defTabSz="912813" eaLnBrk="0" hangingPunct="0">
                <a:defRPr sz="2400">
                  <a:solidFill>
                    <a:schemeClr val="tx1"/>
                  </a:solidFill>
                  <a:latin typeface="Arial" pitchFamily="34" charset="0"/>
                  <a:ea typeface="ＭＳ Ｐゴシック" pitchFamily="34" charset="-128"/>
                </a:defRPr>
              </a:lvl3pPr>
              <a:lvl4pPr marL="1600200" indent="-228600" defTabSz="912813" eaLnBrk="0" hangingPunct="0">
                <a:defRPr sz="2400">
                  <a:solidFill>
                    <a:schemeClr val="tx1"/>
                  </a:solidFill>
                  <a:latin typeface="Arial" pitchFamily="34" charset="0"/>
                  <a:ea typeface="ＭＳ Ｐゴシック" pitchFamily="34" charset="-128"/>
                </a:defRPr>
              </a:lvl4pPr>
              <a:lvl5pPr marL="2057400" indent="-228600" defTabSz="912813" eaLnBrk="0" hangingPunct="0">
                <a:defRPr sz="2400">
                  <a:solidFill>
                    <a:schemeClr val="tx1"/>
                  </a:solidFill>
                  <a:latin typeface="Arial" pitchFamily="34" charset="0"/>
                  <a:ea typeface="ＭＳ Ｐゴシック" pitchFamily="34" charset="-128"/>
                </a:defRPr>
              </a:lvl5pPr>
              <a:lvl6pPr marL="25146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nl-NL" sz="1400">
                  <a:latin typeface="Calibri" pitchFamily="34" charset="0"/>
                </a:rPr>
                <a:t>Vorming van een aminozuurketting door een dehydratie reactie (onttrekken van water)</a:t>
              </a:r>
            </a:p>
            <a:p>
              <a:pPr eaLnBrk="1" hangingPunct="1"/>
              <a:endParaRPr lang="nl-NL" sz="1400">
                <a:latin typeface="Calibri" pitchFamily="34" charset="0"/>
              </a:endParaRPr>
            </a:p>
          </p:txBody>
        </p:sp>
      </p:grpSp>
      <p:grpSp>
        <p:nvGrpSpPr>
          <p:cNvPr id="32770" name="Group 10"/>
          <p:cNvGrpSpPr>
            <a:grpSpLocks/>
          </p:cNvGrpSpPr>
          <p:nvPr/>
        </p:nvGrpSpPr>
        <p:grpSpPr bwMode="auto">
          <a:xfrm>
            <a:off x="4643438" y="3441700"/>
            <a:ext cx="4032250" cy="3082925"/>
            <a:chOff x="2925" y="2115"/>
            <a:chExt cx="2540" cy="1942"/>
          </a:xfrm>
        </p:grpSpPr>
        <p:pic>
          <p:nvPicPr>
            <p:cNvPr id="32776" name="Picture 8"/>
            <p:cNvPicPr>
              <a:picLocks noChangeAspect="1" noChangeArrowheads="1"/>
            </p:cNvPicPr>
            <p:nvPr/>
          </p:nvPicPr>
          <p:blipFill>
            <a:blip r:embed="rId4">
              <a:extLst>
                <a:ext uri="{28A0092B-C50C-407E-A947-70E740481C1C}">
                  <a14:useLocalDpi xmlns:a14="http://schemas.microsoft.com/office/drawing/2010/main" val="0"/>
                </a:ext>
              </a:extLst>
            </a:blip>
            <a:srcRect b="7185"/>
            <a:stretch>
              <a:fillRect/>
            </a:stretch>
          </p:blipFill>
          <p:spPr bwMode="auto">
            <a:xfrm>
              <a:off x="2971" y="2115"/>
              <a:ext cx="2494" cy="1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7" name="Text Box 9"/>
            <p:cNvSpPr txBox="1">
              <a:spLocks noChangeArrowheads="1"/>
            </p:cNvSpPr>
            <p:nvPr/>
          </p:nvSpPr>
          <p:spPr bwMode="auto">
            <a:xfrm>
              <a:off x="2925" y="3884"/>
              <a:ext cx="191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eaLnBrk="0" hangingPunct="0">
                <a:defRPr sz="2400">
                  <a:solidFill>
                    <a:schemeClr val="tx1"/>
                  </a:solidFill>
                  <a:latin typeface="Arial" pitchFamily="34" charset="0"/>
                  <a:ea typeface="ＭＳ Ｐゴシック" pitchFamily="34" charset="-128"/>
                </a:defRPr>
              </a:lvl1pPr>
              <a:lvl2pPr marL="742950" indent="-285750" defTabSz="912813" eaLnBrk="0" hangingPunct="0">
                <a:defRPr sz="2400">
                  <a:solidFill>
                    <a:schemeClr val="tx1"/>
                  </a:solidFill>
                  <a:latin typeface="Arial" pitchFamily="34" charset="0"/>
                  <a:ea typeface="ＭＳ Ｐゴシック" pitchFamily="34" charset="-128"/>
                </a:defRPr>
              </a:lvl2pPr>
              <a:lvl3pPr marL="1143000" indent="-228600" defTabSz="912813" eaLnBrk="0" hangingPunct="0">
                <a:defRPr sz="2400">
                  <a:solidFill>
                    <a:schemeClr val="tx1"/>
                  </a:solidFill>
                  <a:latin typeface="Arial" pitchFamily="34" charset="0"/>
                  <a:ea typeface="ＭＳ Ｐゴシック" pitchFamily="34" charset="-128"/>
                </a:defRPr>
              </a:lvl3pPr>
              <a:lvl4pPr marL="1600200" indent="-228600" defTabSz="912813" eaLnBrk="0" hangingPunct="0">
                <a:defRPr sz="2400">
                  <a:solidFill>
                    <a:schemeClr val="tx1"/>
                  </a:solidFill>
                  <a:latin typeface="Arial" pitchFamily="34" charset="0"/>
                  <a:ea typeface="ＭＳ Ｐゴシック" pitchFamily="34" charset="-128"/>
                </a:defRPr>
              </a:lvl4pPr>
              <a:lvl5pPr marL="2057400" indent="-228600" defTabSz="912813" eaLnBrk="0" hangingPunct="0">
                <a:defRPr sz="2400">
                  <a:solidFill>
                    <a:schemeClr val="tx1"/>
                  </a:solidFill>
                  <a:latin typeface="Arial" pitchFamily="34" charset="0"/>
                  <a:ea typeface="ＭＳ Ｐゴシック" pitchFamily="34" charset="-128"/>
                </a:defRPr>
              </a:lvl5pPr>
              <a:lvl6pPr marL="25146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nl-NL" sz="1200">
                  <a:latin typeface="Calibri" pitchFamily="34" charset="0"/>
                </a:rPr>
                <a:t>Computerweergave van een eiwitmolecuul</a:t>
              </a:r>
            </a:p>
          </p:txBody>
        </p:sp>
      </p:grpSp>
      <p:sp>
        <p:nvSpPr>
          <p:cNvPr id="10" name="Pentagon 9"/>
          <p:cNvSpPr/>
          <p:nvPr/>
        </p:nvSpPr>
        <p:spPr>
          <a:xfrm>
            <a:off x="0" y="214313"/>
            <a:ext cx="2786063" cy="428625"/>
          </a:xfrm>
          <a:prstGeom prst="homePlat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1" name="Chevron 10"/>
          <p:cNvSpPr/>
          <p:nvPr/>
        </p:nvSpPr>
        <p:spPr>
          <a:xfrm>
            <a:off x="2786063" y="214313"/>
            <a:ext cx="6215062" cy="42862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solidFill>
                <a:schemeClr val="tx1"/>
              </a:solidFill>
            </a:endParaRPr>
          </a:p>
        </p:txBody>
      </p:sp>
      <p:sp>
        <p:nvSpPr>
          <p:cNvPr id="32773" name="TextBox 11"/>
          <p:cNvSpPr txBox="1">
            <a:spLocks noChangeArrowheads="1"/>
          </p:cNvSpPr>
          <p:nvPr/>
        </p:nvSpPr>
        <p:spPr bwMode="auto">
          <a:xfrm>
            <a:off x="571500" y="142875"/>
            <a:ext cx="1785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Arial" pitchFamily="34" charset="0"/>
                <a:ea typeface="ＭＳ Ｐゴシック" pitchFamily="34" charset="-128"/>
              </a:defRPr>
            </a:lvl1pPr>
            <a:lvl2pPr marL="742950" indent="-285750" defTabSz="912813" eaLnBrk="0" hangingPunct="0">
              <a:defRPr sz="2400">
                <a:solidFill>
                  <a:schemeClr val="tx1"/>
                </a:solidFill>
                <a:latin typeface="Arial" pitchFamily="34" charset="0"/>
                <a:ea typeface="ＭＳ Ｐゴシック" pitchFamily="34" charset="-128"/>
              </a:defRPr>
            </a:lvl2pPr>
            <a:lvl3pPr marL="1143000" indent="-228600" defTabSz="912813" eaLnBrk="0" hangingPunct="0">
              <a:defRPr sz="2400">
                <a:solidFill>
                  <a:schemeClr val="tx1"/>
                </a:solidFill>
                <a:latin typeface="Arial" pitchFamily="34" charset="0"/>
                <a:ea typeface="ＭＳ Ｐゴシック" pitchFamily="34" charset="-128"/>
              </a:defRPr>
            </a:lvl3pPr>
            <a:lvl4pPr marL="1600200" indent="-228600" defTabSz="912813" eaLnBrk="0" hangingPunct="0">
              <a:defRPr sz="2400">
                <a:solidFill>
                  <a:schemeClr val="tx1"/>
                </a:solidFill>
                <a:latin typeface="Arial" pitchFamily="34" charset="0"/>
                <a:ea typeface="ＭＳ Ｐゴシック" pitchFamily="34" charset="-128"/>
              </a:defRPr>
            </a:lvl4pPr>
            <a:lvl5pPr marL="2057400" indent="-228600" defTabSz="912813" eaLnBrk="0" hangingPunct="0">
              <a:defRPr sz="2400">
                <a:solidFill>
                  <a:schemeClr val="tx1"/>
                </a:solidFill>
                <a:latin typeface="Arial" pitchFamily="34" charset="0"/>
                <a:ea typeface="ＭＳ Ｐゴシック" pitchFamily="34" charset="-128"/>
              </a:defRPr>
            </a:lvl5pPr>
            <a:lvl6pPr marL="25146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nl-NL" sz="3200">
                <a:solidFill>
                  <a:schemeClr val="bg1"/>
                </a:solidFill>
                <a:latin typeface="Calibri" pitchFamily="34" charset="0"/>
              </a:rPr>
              <a:t>Eiwitten</a:t>
            </a:r>
          </a:p>
        </p:txBody>
      </p:sp>
      <p:sp>
        <p:nvSpPr>
          <p:cNvPr id="13" name="TextBox 12"/>
          <p:cNvSpPr txBox="1"/>
          <p:nvPr/>
        </p:nvSpPr>
        <p:spPr>
          <a:xfrm>
            <a:off x="3429000" y="142875"/>
            <a:ext cx="2428875" cy="584200"/>
          </a:xfrm>
          <a:prstGeom prst="rect">
            <a:avLst/>
          </a:prstGeom>
          <a:noFill/>
        </p:spPr>
        <p:txBody>
          <a:bodyPr>
            <a:spAutoFit/>
          </a:bodyPr>
          <a:lstStyle/>
          <a:p>
            <a:pPr fontAlgn="auto">
              <a:spcBef>
                <a:spcPts val="0"/>
              </a:spcBef>
              <a:spcAft>
                <a:spcPts val="0"/>
              </a:spcAft>
              <a:defRPr/>
            </a:pPr>
            <a:r>
              <a:rPr lang="nl-NL" sz="3200" dirty="0">
                <a:solidFill>
                  <a:schemeClr val="tx2">
                    <a:lumMod val="40000"/>
                    <a:lumOff val="60000"/>
                  </a:schemeClr>
                </a:solidFill>
                <a:latin typeface="+mn-lt"/>
                <a:ea typeface="+mn-ea"/>
              </a:rPr>
              <a:t>Koolhydraten</a:t>
            </a:r>
          </a:p>
        </p:txBody>
      </p:sp>
      <p:sp>
        <p:nvSpPr>
          <p:cNvPr id="14" name="TextBox 13"/>
          <p:cNvSpPr txBox="1"/>
          <p:nvPr/>
        </p:nvSpPr>
        <p:spPr>
          <a:xfrm>
            <a:off x="6715125" y="142875"/>
            <a:ext cx="1785938" cy="584200"/>
          </a:xfrm>
          <a:prstGeom prst="rect">
            <a:avLst/>
          </a:prstGeom>
          <a:noFill/>
        </p:spPr>
        <p:txBody>
          <a:bodyPr>
            <a:spAutoFit/>
          </a:bodyPr>
          <a:lstStyle/>
          <a:p>
            <a:pPr fontAlgn="auto">
              <a:spcBef>
                <a:spcPts val="0"/>
              </a:spcBef>
              <a:spcAft>
                <a:spcPts val="0"/>
              </a:spcAft>
              <a:defRPr/>
            </a:pPr>
            <a:r>
              <a:rPr lang="nl-NL" sz="3200" dirty="0">
                <a:solidFill>
                  <a:schemeClr val="tx2">
                    <a:lumMod val="40000"/>
                    <a:lumOff val="60000"/>
                  </a:schemeClr>
                </a:solidFill>
                <a:latin typeface="+mn-lt"/>
                <a:ea typeface="+mn-ea"/>
              </a:rPr>
              <a:t>Vetten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2" descr="http://holland-shopping.com/shop/images/398172_reep_mel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6375" y="1928813"/>
            <a:ext cx="2357438" cy="235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hevron 3"/>
          <p:cNvSpPr/>
          <p:nvPr/>
        </p:nvSpPr>
        <p:spPr>
          <a:xfrm>
            <a:off x="6286500" y="214313"/>
            <a:ext cx="2857500" cy="428625"/>
          </a:xfrm>
          <a:prstGeom prst="chevron">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solidFill>
                <a:schemeClr val="tx1"/>
              </a:solidFill>
            </a:endParaRPr>
          </a:p>
        </p:txBody>
      </p:sp>
      <p:sp>
        <p:nvSpPr>
          <p:cNvPr id="5" name="Chevron 4"/>
          <p:cNvSpPr/>
          <p:nvPr/>
        </p:nvSpPr>
        <p:spPr>
          <a:xfrm>
            <a:off x="-214313" y="214313"/>
            <a:ext cx="6429376" cy="42862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solidFill>
                <a:schemeClr val="tx1"/>
              </a:solidFill>
            </a:endParaRPr>
          </a:p>
        </p:txBody>
      </p:sp>
      <p:sp>
        <p:nvSpPr>
          <p:cNvPr id="7" name="TextBox 6"/>
          <p:cNvSpPr txBox="1"/>
          <p:nvPr/>
        </p:nvSpPr>
        <p:spPr>
          <a:xfrm>
            <a:off x="571500" y="142875"/>
            <a:ext cx="1785938" cy="584200"/>
          </a:xfrm>
          <a:prstGeom prst="rect">
            <a:avLst/>
          </a:prstGeom>
          <a:noFill/>
        </p:spPr>
        <p:txBody>
          <a:bodyPr>
            <a:spAutoFit/>
          </a:bodyPr>
          <a:lstStyle/>
          <a:p>
            <a:pPr fontAlgn="auto">
              <a:spcBef>
                <a:spcPts val="0"/>
              </a:spcBef>
              <a:spcAft>
                <a:spcPts val="0"/>
              </a:spcAft>
              <a:defRPr/>
            </a:pPr>
            <a:r>
              <a:rPr lang="nl-NL" sz="3200" dirty="0">
                <a:solidFill>
                  <a:schemeClr val="accent1">
                    <a:lumMod val="60000"/>
                    <a:lumOff val="40000"/>
                  </a:schemeClr>
                </a:solidFill>
                <a:latin typeface="+mn-lt"/>
                <a:ea typeface="+mn-ea"/>
              </a:rPr>
              <a:t>Eiwitten</a:t>
            </a:r>
          </a:p>
        </p:txBody>
      </p:sp>
      <p:sp>
        <p:nvSpPr>
          <p:cNvPr id="8" name="TextBox 7"/>
          <p:cNvSpPr txBox="1"/>
          <p:nvPr/>
        </p:nvSpPr>
        <p:spPr>
          <a:xfrm>
            <a:off x="3429000" y="142875"/>
            <a:ext cx="2714625" cy="584200"/>
          </a:xfrm>
          <a:prstGeom prst="rect">
            <a:avLst/>
          </a:prstGeom>
          <a:noFill/>
        </p:spPr>
        <p:txBody>
          <a:bodyPr>
            <a:spAutoFit/>
          </a:bodyPr>
          <a:lstStyle/>
          <a:p>
            <a:pPr fontAlgn="auto">
              <a:spcBef>
                <a:spcPts val="0"/>
              </a:spcBef>
              <a:spcAft>
                <a:spcPts val="0"/>
              </a:spcAft>
              <a:defRPr/>
            </a:pPr>
            <a:r>
              <a:rPr lang="nl-NL" sz="3200" dirty="0">
                <a:solidFill>
                  <a:schemeClr val="accent1">
                    <a:lumMod val="60000"/>
                    <a:lumOff val="40000"/>
                  </a:schemeClr>
                </a:solidFill>
                <a:latin typeface="+mn-lt"/>
                <a:ea typeface="+mn-ea"/>
              </a:rPr>
              <a:t>Koolhydraten</a:t>
            </a:r>
          </a:p>
        </p:txBody>
      </p:sp>
      <p:sp>
        <p:nvSpPr>
          <p:cNvPr id="34822" name="TextBox 8"/>
          <p:cNvSpPr txBox="1">
            <a:spLocks noChangeArrowheads="1"/>
          </p:cNvSpPr>
          <p:nvPr/>
        </p:nvSpPr>
        <p:spPr bwMode="auto">
          <a:xfrm>
            <a:off x="6715125" y="142875"/>
            <a:ext cx="1785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Arial" pitchFamily="34" charset="0"/>
                <a:ea typeface="ＭＳ Ｐゴシック" pitchFamily="34" charset="-128"/>
              </a:defRPr>
            </a:lvl1pPr>
            <a:lvl2pPr marL="742950" indent="-285750" defTabSz="912813" eaLnBrk="0" hangingPunct="0">
              <a:defRPr sz="2400">
                <a:solidFill>
                  <a:schemeClr val="tx1"/>
                </a:solidFill>
                <a:latin typeface="Arial" pitchFamily="34" charset="0"/>
                <a:ea typeface="ＭＳ Ｐゴシック" pitchFamily="34" charset="-128"/>
              </a:defRPr>
            </a:lvl2pPr>
            <a:lvl3pPr marL="1143000" indent="-228600" defTabSz="912813" eaLnBrk="0" hangingPunct="0">
              <a:defRPr sz="2400">
                <a:solidFill>
                  <a:schemeClr val="tx1"/>
                </a:solidFill>
                <a:latin typeface="Arial" pitchFamily="34" charset="0"/>
                <a:ea typeface="ＭＳ Ｐゴシック" pitchFamily="34" charset="-128"/>
              </a:defRPr>
            </a:lvl3pPr>
            <a:lvl4pPr marL="1600200" indent="-228600" defTabSz="912813" eaLnBrk="0" hangingPunct="0">
              <a:defRPr sz="2400">
                <a:solidFill>
                  <a:schemeClr val="tx1"/>
                </a:solidFill>
                <a:latin typeface="Arial" pitchFamily="34" charset="0"/>
                <a:ea typeface="ＭＳ Ｐゴシック" pitchFamily="34" charset="-128"/>
              </a:defRPr>
            </a:lvl4pPr>
            <a:lvl5pPr marL="2057400" indent="-228600" defTabSz="912813" eaLnBrk="0" hangingPunct="0">
              <a:defRPr sz="2400">
                <a:solidFill>
                  <a:schemeClr val="tx1"/>
                </a:solidFill>
                <a:latin typeface="Arial" pitchFamily="34" charset="0"/>
                <a:ea typeface="ＭＳ Ｐゴシック" pitchFamily="34" charset="-128"/>
              </a:defRPr>
            </a:lvl5pPr>
            <a:lvl6pPr marL="25146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nl-NL" sz="3200">
                <a:solidFill>
                  <a:schemeClr val="bg1"/>
                </a:solidFill>
                <a:latin typeface="Calibri" pitchFamily="34" charset="0"/>
              </a:rPr>
              <a:t>Vetten</a:t>
            </a:r>
          </a:p>
        </p:txBody>
      </p:sp>
      <p:pic>
        <p:nvPicPr>
          <p:cNvPr id="34823" name="Picture 2" descr="http://dandelion.punt.nl/upload/olijfoli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 y="1428750"/>
            <a:ext cx="1928813"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4" descr="http://www.dispresso.be/images/mattei_ew/boter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3125" y="785813"/>
            <a:ext cx="2428875"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Picture 6" descr="http://www.hema.nl/images/products/Gebak_Klein%20gebak.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642938"/>
            <a:ext cx="1928813" cy="21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6" name="Picture 8" descr="http://cedarlounge.files.wordpress.com/2007/10/potato_chip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9313" y="4000500"/>
            <a:ext cx="285750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7" name="Picture 14" descr="http://www.thenutfactory.com/photos/mixtures-nuts-deluxe-r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28875" y="3286125"/>
            <a:ext cx="1857375" cy="157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8" name="Picture 16" descr="http://www.rejo.be/_STUDIOEMMA_WWW/uploads/Image/1256.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7250" y="4937125"/>
            <a:ext cx="3151188"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Straight Connector 19"/>
          <p:cNvCxnSpPr/>
          <p:nvPr/>
        </p:nvCxnSpPr>
        <p:spPr>
          <a:xfrm rot="5400000">
            <a:off x="2464594" y="3607594"/>
            <a:ext cx="4645025" cy="1587"/>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3"/>
          <p:cNvSpPr txBox="1">
            <a:spLocks noChangeArrowheads="1"/>
          </p:cNvSpPr>
          <p:nvPr/>
        </p:nvSpPr>
        <p:spPr bwMode="auto">
          <a:xfrm>
            <a:off x="468313" y="908050"/>
            <a:ext cx="5399087"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tabLst>
                <a:tab pos="357188" algn="l"/>
              </a:tabLst>
              <a:defRPr sz="2400">
                <a:solidFill>
                  <a:schemeClr val="tx1"/>
                </a:solidFill>
                <a:latin typeface="Arial" pitchFamily="34" charset="0"/>
                <a:ea typeface="ＭＳ Ｐゴシック" pitchFamily="34" charset="-128"/>
              </a:defRPr>
            </a:lvl1pPr>
            <a:lvl2pPr marL="742950" indent="-285750" defTabSz="912813" eaLnBrk="0" hangingPunct="0">
              <a:tabLst>
                <a:tab pos="357188" algn="l"/>
              </a:tabLst>
              <a:defRPr sz="2400">
                <a:solidFill>
                  <a:schemeClr val="tx1"/>
                </a:solidFill>
                <a:latin typeface="Arial" pitchFamily="34" charset="0"/>
                <a:ea typeface="ＭＳ Ｐゴシック" pitchFamily="34" charset="-128"/>
              </a:defRPr>
            </a:lvl2pPr>
            <a:lvl3pPr marL="1143000" indent="-228600" defTabSz="912813" eaLnBrk="0" hangingPunct="0">
              <a:tabLst>
                <a:tab pos="357188" algn="l"/>
              </a:tabLst>
              <a:defRPr sz="2400">
                <a:solidFill>
                  <a:schemeClr val="tx1"/>
                </a:solidFill>
                <a:latin typeface="Arial" pitchFamily="34" charset="0"/>
                <a:ea typeface="ＭＳ Ｐゴシック" pitchFamily="34" charset="-128"/>
              </a:defRPr>
            </a:lvl3pPr>
            <a:lvl4pPr marL="1600200" indent="-228600" defTabSz="912813" eaLnBrk="0" hangingPunct="0">
              <a:tabLst>
                <a:tab pos="357188" algn="l"/>
              </a:tabLst>
              <a:defRPr sz="2400">
                <a:solidFill>
                  <a:schemeClr val="tx1"/>
                </a:solidFill>
                <a:latin typeface="Arial" pitchFamily="34" charset="0"/>
                <a:ea typeface="ＭＳ Ｐゴシック" pitchFamily="34" charset="-128"/>
              </a:defRPr>
            </a:lvl4pPr>
            <a:lvl5pPr marL="2057400" indent="-228600" defTabSz="912813" eaLnBrk="0" hangingPunct="0">
              <a:tabLst>
                <a:tab pos="357188" algn="l"/>
              </a:tabLst>
              <a:defRPr sz="2400">
                <a:solidFill>
                  <a:schemeClr val="tx1"/>
                </a:solidFill>
                <a:latin typeface="Arial" pitchFamily="34" charset="0"/>
                <a:ea typeface="ＭＳ Ｐゴシック" pitchFamily="34" charset="-128"/>
              </a:defRPr>
            </a:lvl5pPr>
            <a:lvl6pPr marL="2514600" indent="-228600" defTabSz="912813" eaLnBrk="0" fontAlgn="base" hangingPunct="0">
              <a:spcBef>
                <a:spcPct val="0"/>
              </a:spcBef>
              <a:spcAft>
                <a:spcPct val="0"/>
              </a:spcAft>
              <a:tabLst>
                <a:tab pos="357188" algn="l"/>
              </a:tabLst>
              <a:defRPr sz="2400">
                <a:solidFill>
                  <a:schemeClr val="tx1"/>
                </a:solidFill>
                <a:latin typeface="Arial" pitchFamily="34" charset="0"/>
                <a:ea typeface="ＭＳ Ｐゴシック" pitchFamily="34" charset="-128"/>
              </a:defRPr>
            </a:lvl6pPr>
            <a:lvl7pPr marL="2971800" indent="-228600" defTabSz="912813" eaLnBrk="0" fontAlgn="base" hangingPunct="0">
              <a:spcBef>
                <a:spcPct val="0"/>
              </a:spcBef>
              <a:spcAft>
                <a:spcPct val="0"/>
              </a:spcAft>
              <a:tabLst>
                <a:tab pos="357188" algn="l"/>
              </a:tabLst>
              <a:defRPr sz="2400">
                <a:solidFill>
                  <a:schemeClr val="tx1"/>
                </a:solidFill>
                <a:latin typeface="Arial" pitchFamily="34" charset="0"/>
                <a:ea typeface="ＭＳ Ｐゴシック" pitchFamily="34" charset="-128"/>
              </a:defRPr>
            </a:lvl7pPr>
            <a:lvl8pPr marL="3429000" indent="-228600" defTabSz="912813" eaLnBrk="0" fontAlgn="base" hangingPunct="0">
              <a:spcBef>
                <a:spcPct val="0"/>
              </a:spcBef>
              <a:spcAft>
                <a:spcPct val="0"/>
              </a:spcAft>
              <a:tabLst>
                <a:tab pos="357188" algn="l"/>
              </a:tabLst>
              <a:defRPr sz="2400">
                <a:solidFill>
                  <a:schemeClr val="tx1"/>
                </a:solidFill>
                <a:latin typeface="Arial" pitchFamily="34" charset="0"/>
                <a:ea typeface="ＭＳ Ｐゴシック" pitchFamily="34" charset="-128"/>
              </a:defRPr>
            </a:lvl8pPr>
            <a:lvl9pPr marL="3886200" indent="-228600" defTabSz="912813" eaLnBrk="0" fontAlgn="base" hangingPunct="0">
              <a:spcBef>
                <a:spcPct val="0"/>
              </a:spcBef>
              <a:spcAft>
                <a:spcPct val="0"/>
              </a:spcAft>
              <a:tabLst>
                <a:tab pos="357188" algn="l"/>
              </a:tabLst>
              <a:defRPr sz="2400">
                <a:solidFill>
                  <a:schemeClr val="tx1"/>
                </a:solidFill>
                <a:latin typeface="Arial" pitchFamily="34" charset="0"/>
                <a:ea typeface="ＭＳ Ｐゴシック" pitchFamily="34" charset="-128"/>
              </a:defRPr>
            </a:lvl9pPr>
          </a:lstStyle>
          <a:p>
            <a:pPr eaLnBrk="1" hangingPunct="1"/>
            <a:r>
              <a:rPr lang="nl-NL" sz="1800" b="1">
                <a:solidFill>
                  <a:srgbClr val="009999"/>
                </a:solidFill>
                <a:latin typeface="Calibri" pitchFamily="34" charset="0"/>
              </a:rPr>
              <a:t>Vetten (lipiden)</a:t>
            </a:r>
            <a:endParaRPr lang="nl-NL" sz="1800">
              <a:latin typeface="Calibri" pitchFamily="34" charset="0"/>
            </a:endParaRPr>
          </a:p>
          <a:p>
            <a:pPr eaLnBrk="1" hangingPunct="1"/>
            <a:r>
              <a:rPr lang="nl-NL" sz="1800">
                <a:latin typeface="Calibri" pitchFamily="34" charset="0"/>
              </a:rPr>
              <a:t>Opgebouwd uit een glycerolmolecuul en drie vetzuurmoleculen = </a:t>
            </a:r>
            <a:r>
              <a:rPr lang="nl-NL" sz="1800">
                <a:solidFill>
                  <a:srgbClr val="C00000"/>
                </a:solidFill>
                <a:latin typeface="Calibri" pitchFamily="34" charset="0"/>
              </a:rPr>
              <a:t>Triglyceride</a:t>
            </a:r>
          </a:p>
          <a:p>
            <a:pPr eaLnBrk="1" hangingPunct="1"/>
            <a:endParaRPr lang="nl-NL" sz="1800">
              <a:latin typeface="Calibri" pitchFamily="34" charset="0"/>
            </a:endParaRPr>
          </a:p>
          <a:p>
            <a:pPr eaLnBrk="1" hangingPunct="1"/>
            <a:r>
              <a:rPr lang="nl-NL" sz="1800" b="1">
                <a:solidFill>
                  <a:srgbClr val="009999"/>
                </a:solidFill>
                <a:latin typeface="Calibri" pitchFamily="34" charset="0"/>
              </a:rPr>
              <a:t>Verzadigd vetzuur</a:t>
            </a:r>
            <a:r>
              <a:rPr lang="nl-NL" sz="1800">
                <a:latin typeface="Calibri" pitchFamily="34" charset="0"/>
              </a:rPr>
              <a:t>:</a:t>
            </a:r>
          </a:p>
          <a:p>
            <a:pPr eaLnBrk="1" hangingPunct="1"/>
            <a:r>
              <a:rPr lang="nl-NL" sz="1800">
                <a:latin typeface="Calibri" pitchFamily="34" charset="0"/>
              </a:rPr>
              <a:t>Bevat het maximaal aantal waterstofatomen en heeft een rechte vorm </a:t>
            </a:r>
            <a:r>
              <a:rPr lang="nl-NL" sz="1800">
                <a:latin typeface="Calibri" pitchFamily="34" charset="0"/>
                <a:sym typeface="Wingdings" pitchFamily="2" charset="2"/>
              </a:rPr>
              <a:t> vooral dierlijke voedingsmiddelen (bevatten ook veel </a:t>
            </a:r>
            <a:r>
              <a:rPr lang="nl-NL" sz="1800" b="1">
                <a:solidFill>
                  <a:srgbClr val="009999"/>
                </a:solidFill>
                <a:latin typeface="Calibri" pitchFamily="34" charset="0"/>
                <a:sym typeface="Wingdings" pitchFamily="2" charset="2"/>
              </a:rPr>
              <a:t>cholesterol</a:t>
            </a:r>
            <a:r>
              <a:rPr lang="nl-NL" sz="1800">
                <a:latin typeface="Calibri" pitchFamily="34" charset="0"/>
                <a:sym typeface="Wingdings" pitchFamily="2" charset="2"/>
              </a:rPr>
              <a:t>)</a:t>
            </a:r>
            <a:endParaRPr lang="nl-NL" sz="1800">
              <a:latin typeface="Calibri" pitchFamily="34" charset="0"/>
            </a:endParaRPr>
          </a:p>
          <a:p>
            <a:pPr eaLnBrk="1" hangingPunct="1"/>
            <a:endParaRPr lang="nl-NL" sz="1800" b="1">
              <a:solidFill>
                <a:srgbClr val="009999"/>
              </a:solidFill>
              <a:latin typeface="Calibri" pitchFamily="34" charset="0"/>
            </a:endParaRPr>
          </a:p>
          <a:p>
            <a:pPr eaLnBrk="1" hangingPunct="1"/>
            <a:r>
              <a:rPr lang="nl-NL" sz="1800" b="1">
                <a:solidFill>
                  <a:srgbClr val="009999"/>
                </a:solidFill>
                <a:latin typeface="Calibri" pitchFamily="34" charset="0"/>
              </a:rPr>
              <a:t>Onverzadigd vetzuur</a:t>
            </a:r>
            <a:r>
              <a:rPr lang="nl-NL" sz="1800">
                <a:latin typeface="Calibri" pitchFamily="34" charset="0"/>
              </a:rPr>
              <a:t>:</a:t>
            </a:r>
          </a:p>
          <a:p>
            <a:pPr eaLnBrk="1" hangingPunct="1"/>
            <a:r>
              <a:rPr lang="nl-NL" sz="1800">
                <a:latin typeface="Calibri" pitchFamily="34" charset="0"/>
              </a:rPr>
              <a:t>Bevat niet het maximaal aantal waterstofatomen en heeft geen rechte vorm </a:t>
            </a:r>
            <a:r>
              <a:rPr lang="nl-NL" sz="1800">
                <a:latin typeface="Calibri" pitchFamily="34" charset="0"/>
                <a:sym typeface="Wingdings" pitchFamily="2" charset="2"/>
              </a:rPr>
              <a:t> vooral plantaardige oliën en vis</a:t>
            </a:r>
          </a:p>
          <a:p>
            <a:pPr eaLnBrk="1" hangingPunct="1"/>
            <a:r>
              <a:rPr lang="nl-NL" sz="1800">
                <a:latin typeface="Calibri" pitchFamily="34" charset="0"/>
                <a:sym typeface="Wingdings" pitchFamily="2" charset="2"/>
              </a:rPr>
              <a:t>Belangrijke rol bij voorkomen hart en vaatziekten</a:t>
            </a:r>
          </a:p>
          <a:p>
            <a:pPr eaLnBrk="1" hangingPunct="1"/>
            <a:endParaRPr lang="nl-NL" sz="1800">
              <a:latin typeface="Calibri" pitchFamily="34" charset="0"/>
              <a:sym typeface="Wingdings" pitchFamily="2" charset="2"/>
            </a:endParaRPr>
          </a:p>
          <a:p>
            <a:pPr eaLnBrk="1" hangingPunct="1"/>
            <a:r>
              <a:rPr lang="nl-NL" sz="1800" b="1">
                <a:solidFill>
                  <a:srgbClr val="009999"/>
                </a:solidFill>
                <a:latin typeface="Calibri" pitchFamily="34" charset="0"/>
                <a:sym typeface="Wingdings" pitchFamily="2" charset="2"/>
              </a:rPr>
              <a:t>Essentiële vetzuren</a:t>
            </a:r>
            <a:r>
              <a:rPr lang="nl-NL" sz="1800">
                <a:latin typeface="Calibri" pitchFamily="34" charset="0"/>
                <a:sym typeface="Wingdings" pitchFamily="2" charset="2"/>
              </a:rPr>
              <a:t>: moeten voorkomen in de voeding.</a:t>
            </a:r>
          </a:p>
          <a:p>
            <a:pPr eaLnBrk="1" hangingPunct="1"/>
            <a:endParaRPr lang="nl-NL" sz="1800">
              <a:latin typeface="Calibri" pitchFamily="34" charset="0"/>
              <a:sym typeface="Wingdings" pitchFamily="2" charset="2"/>
            </a:endParaRPr>
          </a:p>
          <a:p>
            <a:pPr eaLnBrk="1" hangingPunct="1"/>
            <a:r>
              <a:rPr lang="nl-NL" sz="1800">
                <a:latin typeface="Calibri" pitchFamily="34" charset="0"/>
                <a:sym typeface="Wingdings" pitchFamily="2" charset="2"/>
              </a:rPr>
              <a:t>Dienen als:</a:t>
            </a:r>
          </a:p>
          <a:p>
            <a:pPr eaLnBrk="1" hangingPunct="1">
              <a:buFontTx/>
              <a:buChar char="-"/>
            </a:pPr>
            <a:r>
              <a:rPr lang="nl-NL" sz="1800" b="1">
                <a:solidFill>
                  <a:srgbClr val="009999"/>
                </a:solidFill>
                <a:latin typeface="Calibri" pitchFamily="34" charset="0"/>
                <a:sym typeface="Wingdings" pitchFamily="2" charset="2"/>
              </a:rPr>
              <a:t>Brandstoffen</a:t>
            </a:r>
            <a:r>
              <a:rPr lang="nl-NL" sz="1800">
                <a:latin typeface="Calibri" pitchFamily="34" charset="0"/>
                <a:sym typeface="Wingdings" pitchFamily="2" charset="2"/>
              </a:rPr>
              <a:t> (1 gr  38 kJ) </a:t>
            </a:r>
          </a:p>
          <a:p>
            <a:pPr eaLnBrk="1" hangingPunct="1">
              <a:buFontTx/>
              <a:buChar char="-"/>
            </a:pPr>
            <a:r>
              <a:rPr lang="nl-NL" sz="1800" b="1">
                <a:solidFill>
                  <a:srgbClr val="009999"/>
                </a:solidFill>
                <a:latin typeface="Calibri" pitchFamily="34" charset="0"/>
                <a:sym typeface="Wingdings" pitchFamily="2" charset="2"/>
              </a:rPr>
              <a:t>Bouwstoffen</a:t>
            </a:r>
            <a:r>
              <a:rPr lang="nl-NL" sz="1800">
                <a:latin typeface="Calibri" pitchFamily="34" charset="0"/>
                <a:sym typeface="Wingdings" pitchFamily="2" charset="2"/>
              </a:rPr>
              <a:t> </a:t>
            </a:r>
            <a:r>
              <a:rPr lang="nl-NL" sz="1800">
                <a:solidFill>
                  <a:srgbClr val="0D0D0D"/>
                </a:solidFill>
                <a:latin typeface="Calibri" pitchFamily="34" charset="0"/>
                <a:sym typeface="Wingdings" pitchFamily="2" charset="2"/>
              </a:rPr>
              <a:t>(van sommige vitamines en hormonen)</a:t>
            </a:r>
            <a:endParaRPr lang="nl-NL" sz="1800">
              <a:latin typeface="Calibri" pitchFamily="34" charset="0"/>
              <a:sym typeface="Wingdings" pitchFamily="2" charset="2"/>
            </a:endParaRPr>
          </a:p>
          <a:p>
            <a:pPr eaLnBrk="1" hangingPunct="1"/>
            <a:endParaRPr lang="nl-NL" sz="1800">
              <a:latin typeface="Calibri" pitchFamily="34" charset="0"/>
            </a:endParaRPr>
          </a:p>
        </p:txBody>
      </p:sp>
      <p:grpSp>
        <p:nvGrpSpPr>
          <p:cNvPr id="36866" name="Group 10"/>
          <p:cNvGrpSpPr>
            <a:grpSpLocks/>
          </p:cNvGrpSpPr>
          <p:nvPr/>
        </p:nvGrpSpPr>
        <p:grpSpPr bwMode="auto">
          <a:xfrm>
            <a:off x="5724525" y="981075"/>
            <a:ext cx="3384550" cy="5543550"/>
            <a:chOff x="3709" y="618"/>
            <a:chExt cx="2132" cy="3492"/>
          </a:xfrm>
        </p:grpSpPr>
        <p:pic>
          <p:nvPicPr>
            <p:cNvPr id="36872" name="Picture 7" descr="03_08cFatMolecule_L"/>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09" y="618"/>
              <a:ext cx="1711"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3" name="Oval 8"/>
            <p:cNvSpPr>
              <a:spLocks noChangeArrowheads="1"/>
            </p:cNvSpPr>
            <p:nvPr/>
          </p:nvSpPr>
          <p:spPr bwMode="auto">
            <a:xfrm>
              <a:off x="4604" y="2523"/>
              <a:ext cx="226" cy="226"/>
            </a:xfrm>
            <a:prstGeom prst="ellipse">
              <a:avLst/>
            </a:prstGeom>
            <a:noFill/>
            <a:ln w="28575">
              <a:solidFill>
                <a:srgbClr val="00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2813"/>
              <a:endParaRPr lang="nl-NL">
                <a:latin typeface="Calibri" pitchFamily="34" charset="0"/>
              </a:endParaRPr>
            </a:p>
          </p:txBody>
        </p:sp>
        <p:sp>
          <p:nvSpPr>
            <p:cNvPr id="36874" name="Text Box 9"/>
            <p:cNvSpPr txBox="1">
              <a:spLocks noChangeArrowheads="1"/>
            </p:cNvSpPr>
            <p:nvPr/>
          </p:nvSpPr>
          <p:spPr bwMode="auto">
            <a:xfrm>
              <a:off x="4830" y="2251"/>
              <a:ext cx="101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Arial" pitchFamily="34" charset="0"/>
                  <a:ea typeface="ＭＳ Ｐゴシック" pitchFamily="34" charset="-128"/>
                </a:defRPr>
              </a:lvl1pPr>
              <a:lvl2pPr marL="742950" indent="-285750" defTabSz="912813" eaLnBrk="0" hangingPunct="0">
                <a:defRPr sz="2400">
                  <a:solidFill>
                    <a:schemeClr val="tx1"/>
                  </a:solidFill>
                  <a:latin typeface="Arial" pitchFamily="34" charset="0"/>
                  <a:ea typeface="ＭＳ Ｐゴシック" pitchFamily="34" charset="-128"/>
                </a:defRPr>
              </a:lvl2pPr>
              <a:lvl3pPr marL="1143000" indent="-228600" defTabSz="912813" eaLnBrk="0" hangingPunct="0">
                <a:defRPr sz="2400">
                  <a:solidFill>
                    <a:schemeClr val="tx1"/>
                  </a:solidFill>
                  <a:latin typeface="Arial" pitchFamily="34" charset="0"/>
                  <a:ea typeface="ＭＳ Ｐゴシック" pitchFamily="34" charset="-128"/>
                </a:defRPr>
              </a:lvl3pPr>
              <a:lvl4pPr marL="1600200" indent="-228600" defTabSz="912813" eaLnBrk="0" hangingPunct="0">
                <a:defRPr sz="2400">
                  <a:solidFill>
                    <a:schemeClr val="tx1"/>
                  </a:solidFill>
                  <a:latin typeface="Arial" pitchFamily="34" charset="0"/>
                  <a:ea typeface="ＭＳ Ｐゴシック" pitchFamily="34" charset="-128"/>
                </a:defRPr>
              </a:lvl4pPr>
              <a:lvl5pPr marL="2057400" indent="-228600" defTabSz="912813" eaLnBrk="0" hangingPunct="0">
                <a:defRPr sz="2400">
                  <a:solidFill>
                    <a:schemeClr val="tx1"/>
                  </a:solidFill>
                  <a:latin typeface="Arial" pitchFamily="34" charset="0"/>
                  <a:ea typeface="ＭＳ Ｐゴシック" pitchFamily="34" charset="-128"/>
                </a:defRPr>
              </a:lvl5pPr>
              <a:lvl6pPr marL="25146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nl-NL" sz="1200">
                  <a:solidFill>
                    <a:srgbClr val="FF0000"/>
                  </a:solidFill>
                  <a:latin typeface="Calibri" pitchFamily="34" charset="0"/>
                </a:rPr>
                <a:t>Dubbele binding </a:t>
              </a:r>
              <a:r>
                <a:rPr lang="nl-NL" sz="1200">
                  <a:solidFill>
                    <a:srgbClr val="FF0000"/>
                  </a:solidFill>
                  <a:latin typeface="Calibri" pitchFamily="34" charset="0"/>
                  <a:sym typeface="Wingdings" pitchFamily="2" charset="2"/>
                </a:rPr>
                <a:t> onverzadigd vetzuur</a:t>
              </a:r>
              <a:endParaRPr lang="nl-NL" sz="1200">
                <a:solidFill>
                  <a:srgbClr val="FF0000"/>
                </a:solidFill>
                <a:latin typeface="Calibri" pitchFamily="34" charset="0"/>
              </a:endParaRPr>
            </a:p>
          </p:txBody>
        </p:sp>
      </p:grpSp>
      <p:sp>
        <p:nvSpPr>
          <p:cNvPr id="9" name="Chevron 8"/>
          <p:cNvSpPr/>
          <p:nvPr/>
        </p:nvSpPr>
        <p:spPr>
          <a:xfrm>
            <a:off x="6286500" y="214313"/>
            <a:ext cx="2857500" cy="428625"/>
          </a:xfrm>
          <a:prstGeom prst="chevron">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solidFill>
                <a:schemeClr val="tx1"/>
              </a:solidFill>
            </a:endParaRPr>
          </a:p>
        </p:txBody>
      </p:sp>
      <p:sp>
        <p:nvSpPr>
          <p:cNvPr id="10" name="Chevron 9"/>
          <p:cNvSpPr/>
          <p:nvPr/>
        </p:nvSpPr>
        <p:spPr>
          <a:xfrm>
            <a:off x="-214313" y="214313"/>
            <a:ext cx="6429376" cy="42862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solidFill>
                <a:schemeClr val="tx1"/>
              </a:solidFill>
            </a:endParaRPr>
          </a:p>
        </p:txBody>
      </p:sp>
      <p:sp>
        <p:nvSpPr>
          <p:cNvPr id="11" name="TextBox 10"/>
          <p:cNvSpPr txBox="1"/>
          <p:nvPr/>
        </p:nvSpPr>
        <p:spPr>
          <a:xfrm>
            <a:off x="571500" y="142875"/>
            <a:ext cx="1785938" cy="584200"/>
          </a:xfrm>
          <a:prstGeom prst="rect">
            <a:avLst/>
          </a:prstGeom>
          <a:noFill/>
        </p:spPr>
        <p:txBody>
          <a:bodyPr>
            <a:spAutoFit/>
          </a:bodyPr>
          <a:lstStyle/>
          <a:p>
            <a:pPr fontAlgn="auto">
              <a:spcBef>
                <a:spcPts val="0"/>
              </a:spcBef>
              <a:spcAft>
                <a:spcPts val="0"/>
              </a:spcAft>
              <a:defRPr/>
            </a:pPr>
            <a:r>
              <a:rPr lang="nl-NL" sz="3200" dirty="0">
                <a:solidFill>
                  <a:schemeClr val="accent1">
                    <a:lumMod val="60000"/>
                    <a:lumOff val="40000"/>
                  </a:schemeClr>
                </a:solidFill>
                <a:latin typeface="+mn-lt"/>
                <a:ea typeface="+mn-ea"/>
              </a:rPr>
              <a:t>Eiwitten</a:t>
            </a:r>
          </a:p>
        </p:txBody>
      </p:sp>
      <p:sp>
        <p:nvSpPr>
          <p:cNvPr id="12" name="TextBox 11"/>
          <p:cNvSpPr txBox="1"/>
          <p:nvPr/>
        </p:nvSpPr>
        <p:spPr>
          <a:xfrm>
            <a:off x="3429000" y="142875"/>
            <a:ext cx="2714625" cy="584200"/>
          </a:xfrm>
          <a:prstGeom prst="rect">
            <a:avLst/>
          </a:prstGeom>
          <a:noFill/>
        </p:spPr>
        <p:txBody>
          <a:bodyPr>
            <a:spAutoFit/>
          </a:bodyPr>
          <a:lstStyle/>
          <a:p>
            <a:pPr fontAlgn="auto">
              <a:spcBef>
                <a:spcPts val="0"/>
              </a:spcBef>
              <a:spcAft>
                <a:spcPts val="0"/>
              </a:spcAft>
              <a:defRPr/>
            </a:pPr>
            <a:r>
              <a:rPr lang="nl-NL" sz="3200" dirty="0">
                <a:solidFill>
                  <a:schemeClr val="accent1">
                    <a:lumMod val="60000"/>
                    <a:lumOff val="40000"/>
                  </a:schemeClr>
                </a:solidFill>
                <a:latin typeface="+mn-lt"/>
                <a:ea typeface="+mn-ea"/>
              </a:rPr>
              <a:t>Koolhydraten</a:t>
            </a:r>
          </a:p>
        </p:txBody>
      </p:sp>
      <p:sp>
        <p:nvSpPr>
          <p:cNvPr id="36871" name="TextBox 12"/>
          <p:cNvSpPr txBox="1">
            <a:spLocks noChangeArrowheads="1"/>
          </p:cNvSpPr>
          <p:nvPr/>
        </p:nvSpPr>
        <p:spPr bwMode="auto">
          <a:xfrm>
            <a:off x="6715125" y="142875"/>
            <a:ext cx="1785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Arial" pitchFamily="34" charset="0"/>
                <a:ea typeface="ＭＳ Ｐゴシック" pitchFamily="34" charset="-128"/>
              </a:defRPr>
            </a:lvl1pPr>
            <a:lvl2pPr marL="742950" indent="-285750" defTabSz="912813" eaLnBrk="0" hangingPunct="0">
              <a:defRPr sz="2400">
                <a:solidFill>
                  <a:schemeClr val="tx1"/>
                </a:solidFill>
                <a:latin typeface="Arial" pitchFamily="34" charset="0"/>
                <a:ea typeface="ＭＳ Ｐゴシック" pitchFamily="34" charset="-128"/>
              </a:defRPr>
            </a:lvl2pPr>
            <a:lvl3pPr marL="1143000" indent="-228600" defTabSz="912813" eaLnBrk="0" hangingPunct="0">
              <a:defRPr sz="2400">
                <a:solidFill>
                  <a:schemeClr val="tx1"/>
                </a:solidFill>
                <a:latin typeface="Arial" pitchFamily="34" charset="0"/>
                <a:ea typeface="ＭＳ Ｐゴシック" pitchFamily="34" charset="-128"/>
              </a:defRPr>
            </a:lvl3pPr>
            <a:lvl4pPr marL="1600200" indent="-228600" defTabSz="912813" eaLnBrk="0" hangingPunct="0">
              <a:defRPr sz="2400">
                <a:solidFill>
                  <a:schemeClr val="tx1"/>
                </a:solidFill>
                <a:latin typeface="Arial" pitchFamily="34" charset="0"/>
                <a:ea typeface="ＭＳ Ｐゴシック" pitchFamily="34" charset="-128"/>
              </a:defRPr>
            </a:lvl4pPr>
            <a:lvl5pPr marL="2057400" indent="-228600" defTabSz="912813" eaLnBrk="0" hangingPunct="0">
              <a:defRPr sz="2400">
                <a:solidFill>
                  <a:schemeClr val="tx1"/>
                </a:solidFill>
                <a:latin typeface="Arial" pitchFamily="34" charset="0"/>
                <a:ea typeface="ＭＳ Ｐゴシック" pitchFamily="34" charset="-128"/>
              </a:defRPr>
            </a:lvl5pPr>
            <a:lvl6pPr marL="25146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nl-NL" sz="3200">
                <a:solidFill>
                  <a:schemeClr val="bg1"/>
                </a:solidFill>
                <a:latin typeface="Calibri" pitchFamily="34" charset="0"/>
              </a:rPr>
              <a:t>Vetten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6" descr="http://www.schrijvenvoorinternet.nl/wp-content/banaa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25" y="5194300"/>
            <a:ext cx="2214563"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hevron 9"/>
          <p:cNvSpPr/>
          <p:nvPr/>
        </p:nvSpPr>
        <p:spPr>
          <a:xfrm>
            <a:off x="3071813" y="214313"/>
            <a:ext cx="3143250" cy="428625"/>
          </a:xfrm>
          <a:prstGeom prst="chevron">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solidFill>
                <a:schemeClr val="tx1"/>
              </a:solidFill>
            </a:endParaRPr>
          </a:p>
        </p:txBody>
      </p:sp>
      <p:sp>
        <p:nvSpPr>
          <p:cNvPr id="9" name="Chevron 8"/>
          <p:cNvSpPr/>
          <p:nvPr/>
        </p:nvSpPr>
        <p:spPr>
          <a:xfrm>
            <a:off x="-214313" y="214313"/>
            <a:ext cx="3214688" cy="42862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solidFill>
                <a:schemeClr val="tx1"/>
              </a:solidFill>
            </a:endParaRPr>
          </a:p>
        </p:txBody>
      </p:sp>
      <p:sp>
        <p:nvSpPr>
          <p:cNvPr id="5" name="Chevron 4"/>
          <p:cNvSpPr/>
          <p:nvPr/>
        </p:nvSpPr>
        <p:spPr>
          <a:xfrm>
            <a:off x="6215063" y="214313"/>
            <a:ext cx="2786062" cy="42862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solidFill>
                <a:schemeClr val="tx1"/>
              </a:solidFill>
            </a:endParaRPr>
          </a:p>
        </p:txBody>
      </p:sp>
      <p:sp>
        <p:nvSpPr>
          <p:cNvPr id="6" name="TextBox 5"/>
          <p:cNvSpPr txBox="1"/>
          <p:nvPr/>
        </p:nvSpPr>
        <p:spPr>
          <a:xfrm>
            <a:off x="571500" y="142875"/>
            <a:ext cx="1785938" cy="584200"/>
          </a:xfrm>
          <a:prstGeom prst="rect">
            <a:avLst/>
          </a:prstGeom>
          <a:noFill/>
        </p:spPr>
        <p:txBody>
          <a:bodyPr>
            <a:spAutoFit/>
          </a:bodyPr>
          <a:lstStyle/>
          <a:p>
            <a:pPr fontAlgn="auto">
              <a:spcBef>
                <a:spcPts val="0"/>
              </a:spcBef>
              <a:spcAft>
                <a:spcPts val="0"/>
              </a:spcAft>
              <a:defRPr/>
            </a:pPr>
            <a:r>
              <a:rPr lang="nl-NL" sz="3200" dirty="0">
                <a:solidFill>
                  <a:schemeClr val="accent1">
                    <a:lumMod val="60000"/>
                    <a:lumOff val="40000"/>
                  </a:schemeClr>
                </a:solidFill>
                <a:latin typeface="+mn-lt"/>
                <a:ea typeface="+mn-ea"/>
              </a:rPr>
              <a:t>Eiwitten</a:t>
            </a:r>
          </a:p>
        </p:txBody>
      </p:sp>
      <p:sp>
        <p:nvSpPr>
          <p:cNvPr id="16390" name="TextBox 6"/>
          <p:cNvSpPr txBox="1">
            <a:spLocks noChangeArrowheads="1"/>
          </p:cNvSpPr>
          <p:nvPr/>
        </p:nvSpPr>
        <p:spPr bwMode="auto">
          <a:xfrm>
            <a:off x="3429000" y="142875"/>
            <a:ext cx="2428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Arial" pitchFamily="34" charset="0"/>
                <a:ea typeface="ＭＳ Ｐゴシック" pitchFamily="34" charset="-128"/>
              </a:defRPr>
            </a:lvl1pPr>
            <a:lvl2pPr marL="742950" indent="-285750" defTabSz="912813" eaLnBrk="0" hangingPunct="0">
              <a:defRPr sz="2400">
                <a:solidFill>
                  <a:schemeClr val="tx1"/>
                </a:solidFill>
                <a:latin typeface="Arial" pitchFamily="34" charset="0"/>
                <a:ea typeface="ＭＳ Ｐゴシック" pitchFamily="34" charset="-128"/>
              </a:defRPr>
            </a:lvl2pPr>
            <a:lvl3pPr marL="1143000" indent="-228600" defTabSz="912813" eaLnBrk="0" hangingPunct="0">
              <a:defRPr sz="2400">
                <a:solidFill>
                  <a:schemeClr val="tx1"/>
                </a:solidFill>
                <a:latin typeface="Arial" pitchFamily="34" charset="0"/>
                <a:ea typeface="ＭＳ Ｐゴシック" pitchFamily="34" charset="-128"/>
              </a:defRPr>
            </a:lvl3pPr>
            <a:lvl4pPr marL="1600200" indent="-228600" defTabSz="912813" eaLnBrk="0" hangingPunct="0">
              <a:defRPr sz="2400">
                <a:solidFill>
                  <a:schemeClr val="tx1"/>
                </a:solidFill>
                <a:latin typeface="Arial" pitchFamily="34" charset="0"/>
                <a:ea typeface="ＭＳ Ｐゴシック" pitchFamily="34" charset="-128"/>
              </a:defRPr>
            </a:lvl4pPr>
            <a:lvl5pPr marL="2057400" indent="-228600" defTabSz="912813" eaLnBrk="0" hangingPunct="0">
              <a:defRPr sz="2400">
                <a:solidFill>
                  <a:schemeClr val="tx1"/>
                </a:solidFill>
                <a:latin typeface="Arial" pitchFamily="34" charset="0"/>
                <a:ea typeface="ＭＳ Ｐゴシック" pitchFamily="34" charset="-128"/>
              </a:defRPr>
            </a:lvl5pPr>
            <a:lvl6pPr marL="25146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nl-NL" sz="3200">
                <a:solidFill>
                  <a:schemeClr val="bg1"/>
                </a:solidFill>
                <a:latin typeface="Calibri" pitchFamily="34" charset="0"/>
              </a:rPr>
              <a:t>Koolhydraten</a:t>
            </a:r>
          </a:p>
        </p:txBody>
      </p:sp>
      <p:sp>
        <p:nvSpPr>
          <p:cNvPr id="8" name="TextBox 7"/>
          <p:cNvSpPr txBox="1"/>
          <p:nvPr/>
        </p:nvSpPr>
        <p:spPr>
          <a:xfrm>
            <a:off x="6715125" y="142875"/>
            <a:ext cx="1785938" cy="584200"/>
          </a:xfrm>
          <a:prstGeom prst="rect">
            <a:avLst/>
          </a:prstGeom>
          <a:noFill/>
        </p:spPr>
        <p:txBody>
          <a:bodyPr>
            <a:spAutoFit/>
          </a:bodyPr>
          <a:lstStyle/>
          <a:p>
            <a:pPr fontAlgn="auto">
              <a:spcBef>
                <a:spcPts val="0"/>
              </a:spcBef>
              <a:spcAft>
                <a:spcPts val="0"/>
              </a:spcAft>
              <a:defRPr/>
            </a:pPr>
            <a:r>
              <a:rPr lang="nl-NL" sz="3200" dirty="0">
                <a:solidFill>
                  <a:schemeClr val="tx2">
                    <a:lumMod val="40000"/>
                    <a:lumOff val="60000"/>
                  </a:schemeClr>
                </a:solidFill>
                <a:latin typeface="+mn-lt"/>
                <a:ea typeface="+mn-ea"/>
              </a:rPr>
              <a:t>Vetten</a:t>
            </a:r>
          </a:p>
        </p:txBody>
      </p:sp>
      <p:pic>
        <p:nvPicPr>
          <p:cNvPr id="16392" name="Picture 4" descr="http://www.2tomaatjes.nl/img/brood%20volkore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5150" y="785813"/>
            <a:ext cx="280670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8" descr="http://www.wildzoekers.nl/img/content/aardappele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9313" y="3500438"/>
            <a:ext cx="2986087"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10" descr="http://www.goodness.co.uk/images/pasta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785813"/>
            <a:ext cx="2936875" cy="220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2" descr="http://www.dehalm.nl/images/krok%20bosvr%20600g.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86188" y="2928938"/>
            <a:ext cx="1562100" cy="264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12" descr="http://www.dieetwijzer.com/rijst.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40005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7" name="Picture 14" descr="http://www.holland-at-home.nl/images/snoep.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143000"/>
            <a:ext cx="211772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8" name="Picture 6" descr="http://www.bakkerijdesmetwouter.be/images/graan.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00188" y="2786063"/>
            <a:ext cx="171450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3"/>
          <p:cNvSpPr txBox="1">
            <a:spLocks noChangeArrowheads="1"/>
          </p:cNvSpPr>
          <p:nvPr/>
        </p:nvSpPr>
        <p:spPr bwMode="auto">
          <a:xfrm>
            <a:off x="468313" y="908050"/>
            <a:ext cx="3382962"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tabLst>
                <a:tab pos="357188" algn="l"/>
              </a:tabLst>
              <a:defRPr sz="2400">
                <a:solidFill>
                  <a:schemeClr val="tx1"/>
                </a:solidFill>
                <a:latin typeface="Arial" pitchFamily="34" charset="0"/>
                <a:ea typeface="ＭＳ Ｐゴシック" pitchFamily="34" charset="-128"/>
              </a:defRPr>
            </a:lvl1pPr>
            <a:lvl2pPr marL="742950" indent="-285750" defTabSz="912813" eaLnBrk="0" hangingPunct="0">
              <a:tabLst>
                <a:tab pos="357188" algn="l"/>
              </a:tabLst>
              <a:defRPr sz="2400">
                <a:solidFill>
                  <a:schemeClr val="tx1"/>
                </a:solidFill>
                <a:latin typeface="Arial" pitchFamily="34" charset="0"/>
                <a:ea typeface="ＭＳ Ｐゴシック" pitchFamily="34" charset="-128"/>
              </a:defRPr>
            </a:lvl2pPr>
            <a:lvl3pPr marL="1143000" indent="-228600" defTabSz="912813" eaLnBrk="0" hangingPunct="0">
              <a:tabLst>
                <a:tab pos="357188" algn="l"/>
              </a:tabLst>
              <a:defRPr sz="2400">
                <a:solidFill>
                  <a:schemeClr val="tx1"/>
                </a:solidFill>
                <a:latin typeface="Arial" pitchFamily="34" charset="0"/>
                <a:ea typeface="ＭＳ Ｐゴシック" pitchFamily="34" charset="-128"/>
              </a:defRPr>
            </a:lvl3pPr>
            <a:lvl4pPr marL="1600200" indent="-228600" defTabSz="912813" eaLnBrk="0" hangingPunct="0">
              <a:tabLst>
                <a:tab pos="357188" algn="l"/>
              </a:tabLst>
              <a:defRPr sz="2400">
                <a:solidFill>
                  <a:schemeClr val="tx1"/>
                </a:solidFill>
                <a:latin typeface="Arial" pitchFamily="34" charset="0"/>
                <a:ea typeface="ＭＳ Ｐゴシック" pitchFamily="34" charset="-128"/>
              </a:defRPr>
            </a:lvl4pPr>
            <a:lvl5pPr marL="2057400" indent="-228600" defTabSz="912813" eaLnBrk="0" hangingPunct="0">
              <a:tabLst>
                <a:tab pos="357188" algn="l"/>
              </a:tabLst>
              <a:defRPr sz="2400">
                <a:solidFill>
                  <a:schemeClr val="tx1"/>
                </a:solidFill>
                <a:latin typeface="Arial" pitchFamily="34" charset="0"/>
                <a:ea typeface="ＭＳ Ｐゴシック" pitchFamily="34" charset="-128"/>
              </a:defRPr>
            </a:lvl5pPr>
            <a:lvl6pPr marL="2514600" indent="-228600" defTabSz="912813" eaLnBrk="0" fontAlgn="base" hangingPunct="0">
              <a:spcBef>
                <a:spcPct val="0"/>
              </a:spcBef>
              <a:spcAft>
                <a:spcPct val="0"/>
              </a:spcAft>
              <a:tabLst>
                <a:tab pos="357188" algn="l"/>
              </a:tabLst>
              <a:defRPr sz="2400">
                <a:solidFill>
                  <a:schemeClr val="tx1"/>
                </a:solidFill>
                <a:latin typeface="Arial" pitchFamily="34" charset="0"/>
                <a:ea typeface="ＭＳ Ｐゴシック" pitchFamily="34" charset="-128"/>
              </a:defRPr>
            </a:lvl6pPr>
            <a:lvl7pPr marL="2971800" indent="-228600" defTabSz="912813" eaLnBrk="0" fontAlgn="base" hangingPunct="0">
              <a:spcBef>
                <a:spcPct val="0"/>
              </a:spcBef>
              <a:spcAft>
                <a:spcPct val="0"/>
              </a:spcAft>
              <a:tabLst>
                <a:tab pos="357188" algn="l"/>
              </a:tabLst>
              <a:defRPr sz="2400">
                <a:solidFill>
                  <a:schemeClr val="tx1"/>
                </a:solidFill>
                <a:latin typeface="Arial" pitchFamily="34" charset="0"/>
                <a:ea typeface="ＭＳ Ｐゴシック" pitchFamily="34" charset="-128"/>
              </a:defRPr>
            </a:lvl7pPr>
            <a:lvl8pPr marL="3429000" indent="-228600" defTabSz="912813" eaLnBrk="0" fontAlgn="base" hangingPunct="0">
              <a:spcBef>
                <a:spcPct val="0"/>
              </a:spcBef>
              <a:spcAft>
                <a:spcPct val="0"/>
              </a:spcAft>
              <a:tabLst>
                <a:tab pos="357188" algn="l"/>
              </a:tabLst>
              <a:defRPr sz="2400">
                <a:solidFill>
                  <a:schemeClr val="tx1"/>
                </a:solidFill>
                <a:latin typeface="Arial" pitchFamily="34" charset="0"/>
                <a:ea typeface="ＭＳ Ｐゴシック" pitchFamily="34" charset="-128"/>
              </a:defRPr>
            </a:lvl8pPr>
            <a:lvl9pPr marL="3886200" indent="-228600" defTabSz="912813" eaLnBrk="0" fontAlgn="base" hangingPunct="0">
              <a:spcBef>
                <a:spcPct val="0"/>
              </a:spcBef>
              <a:spcAft>
                <a:spcPct val="0"/>
              </a:spcAft>
              <a:tabLst>
                <a:tab pos="357188" algn="l"/>
              </a:tabLst>
              <a:defRPr sz="2400">
                <a:solidFill>
                  <a:schemeClr val="tx1"/>
                </a:solidFill>
                <a:latin typeface="Arial" pitchFamily="34" charset="0"/>
                <a:ea typeface="ＭＳ Ｐゴシック" pitchFamily="34" charset="-128"/>
              </a:defRPr>
            </a:lvl9pPr>
          </a:lstStyle>
          <a:p>
            <a:pPr eaLnBrk="1" hangingPunct="1"/>
            <a:r>
              <a:rPr lang="nl-NL" sz="1800" b="1">
                <a:solidFill>
                  <a:srgbClr val="009999"/>
                </a:solidFill>
                <a:latin typeface="Calibri" pitchFamily="34" charset="0"/>
              </a:rPr>
              <a:t>Koolhydraten</a:t>
            </a:r>
            <a:endParaRPr lang="nl-NL" sz="1800">
              <a:latin typeface="Calibri" pitchFamily="34" charset="0"/>
            </a:endParaRPr>
          </a:p>
          <a:p>
            <a:pPr eaLnBrk="1" hangingPunct="1"/>
            <a:r>
              <a:rPr lang="nl-NL" sz="1800">
                <a:latin typeface="Calibri" pitchFamily="34" charset="0"/>
              </a:rPr>
              <a:t>Kunnen worden ingedeeld in:</a:t>
            </a:r>
          </a:p>
          <a:p>
            <a:pPr eaLnBrk="1" hangingPunct="1"/>
            <a:r>
              <a:rPr lang="nl-NL" sz="1800">
                <a:latin typeface="Calibri" pitchFamily="34" charset="0"/>
              </a:rPr>
              <a:t>-	Monosachariden: glucose 	en fructose</a:t>
            </a:r>
          </a:p>
          <a:p>
            <a:pPr eaLnBrk="1" hangingPunct="1"/>
            <a:r>
              <a:rPr lang="nl-NL" sz="1800">
                <a:latin typeface="Calibri" pitchFamily="34" charset="0"/>
              </a:rPr>
              <a:t>-	Disachariden: sacharose, 	maltose, lactose</a:t>
            </a:r>
          </a:p>
          <a:p>
            <a:pPr eaLnBrk="1" hangingPunct="1"/>
            <a:r>
              <a:rPr lang="nl-NL" sz="1800">
                <a:latin typeface="Calibri" pitchFamily="34" charset="0"/>
              </a:rPr>
              <a:t>-	Polysachariden: zetmeel, 	cellulose</a:t>
            </a:r>
          </a:p>
          <a:p>
            <a:pPr eaLnBrk="1" hangingPunct="1"/>
            <a:endParaRPr lang="nl-NL" sz="1800">
              <a:latin typeface="Calibri" pitchFamily="34" charset="0"/>
            </a:endParaRPr>
          </a:p>
          <a:p>
            <a:pPr eaLnBrk="1" hangingPunct="1"/>
            <a:r>
              <a:rPr lang="nl-NL" sz="1800">
                <a:latin typeface="Calibri" pitchFamily="34" charset="0"/>
              </a:rPr>
              <a:t>Koolhydraten zijn belangrijke </a:t>
            </a:r>
            <a:r>
              <a:rPr lang="nl-NL" sz="1800" b="1">
                <a:solidFill>
                  <a:srgbClr val="009999"/>
                </a:solidFill>
                <a:latin typeface="Calibri" pitchFamily="34" charset="0"/>
              </a:rPr>
              <a:t>brandstoffen</a:t>
            </a:r>
            <a:r>
              <a:rPr lang="nl-NL" sz="1800">
                <a:latin typeface="Calibri" pitchFamily="34" charset="0"/>
              </a:rPr>
              <a:t> in je lichaam: </a:t>
            </a:r>
          </a:p>
          <a:p>
            <a:pPr eaLnBrk="1" hangingPunct="1"/>
            <a:r>
              <a:rPr lang="nl-NL" sz="1800">
                <a:latin typeface="Calibri" pitchFamily="34" charset="0"/>
              </a:rPr>
              <a:t>1 gram koolhydraat levert 17 kJ energie</a:t>
            </a:r>
          </a:p>
          <a:p>
            <a:pPr eaLnBrk="1" hangingPunct="1"/>
            <a:endParaRPr lang="nl-NL" sz="1800">
              <a:latin typeface="Calibri" pitchFamily="34" charset="0"/>
            </a:endParaRPr>
          </a:p>
          <a:p>
            <a:pPr eaLnBrk="1" hangingPunct="1"/>
            <a:r>
              <a:rPr lang="nl-NL" sz="1800">
                <a:latin typeface="Calibri" pitchFamily="34" charset="0"/>
              </a:rPr>
              <a:t>Koolhydraten kunnen ook een rol spelen als </a:t>
            </a:r>
            <a:r>
              <a:rPr lang="nl-NL" sz="1800" b="1">
                <a:solidFill>
                  <a:srgbClr val="009999"/>
                </a:solidFill>
                <a:latin typeface="Calibri" pitchFamily="34" charset="0"/>
              </a:rPr>
              <a:t>bouwstof</a:t>
            </a:r>
            <a:r>
              <a:rPr lang="nl-NL" sz="1800">
                <a:latin typeface="Calibri" pitchFamily="34" charset="0"/>
              </a:rPr>
              <a:t>.</a:t>
            </a:r>
          </a:p>
        </p:txBody>
      </p:sp>
      <p:grpSp>
        <p:nvGrpSpPr>
          <p:cNvPr id="18434" name="Group 7"/>
          <p:cNvGrpSpPr>
            <a:grpSpLocks/>
          </p:cNvGrpSpPr>
          <p:nvPr/>
        </p:nvGrpSpPr>
        <p:grpSpPr bwMode="auto">
          <a:xfrm>
            <a:off x="3924300" y="1063625"/>
            <a:ext cx="4894263" cy="5305425"/>
            <a:chOff x="2472" y="670"/>
            <a:chExt cx="3083" cy="3342"/>
          </a:xfrm>
        </p:grpSpPr>
        <p:pic>
          <p:nvPicPr>
            <p:cNvPr id="18441" name="Picture 5" descr="03_05DisacchFormation_L"/>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72" y="670"/>
              <a:ext cx="3083" cy="3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Text Box 6"/>
            <p:cNvSpPr txBox="1">
              <a:spLocks noChangeArrowheads="1"/>
            </p:cNvSpPr>
            <p:nvPr/>
          </p:nvSpPr>
          <p:spPr bwMode="auto">
            <a:xfrm>
              <a:off x="2880" y="3838"/>
              <a:ext cx="228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eaLnBrk="0" hangingPunct="0">
                <a:defRPr sz="2400">
                  <a:solidFill>
                    <a:schemeClr val="tx1"/>
                  </a:solidFill>
                  <a:latin typeface="Arial" pitchFamily="34" charset="0"/>
                  <a:ea typeface="ＭＳ Ｐゴシック" pitchFamily="34" charset="-128"/>
                </a:defRPr>
              </a:lvl1pPr>
              <a:lvl2pPr marL="742950" indent="-285750" defTabSz="912813" eaLnBrk="0" hangingPunct="0">
                <a:defRPr sz="2400">
                  <a:solidFill>
                    <a:schemeClr val="tx1"/>
                  </a:solidFill>
                  <a:latin typeface="Arial" pitchFamily="34" charset="0"/>
                  <a:ea typeface="ＭＳ Ｐゴシック" pitchFamily="34" charset="-128"/>
                </a:defRPr>
              </a:lvl2pPr>
              <a:lvl3pPr marL="1143000" indent="-228600" defTabSz="912813" eaLnBrk="0" hangingPunct="0">
                <a:defRPr sz="2400">
                  <a:solidFill>
                    <a:schemeClr val="tx1"/>
                  </a:solidFill>
                  <a:latin typeface="Arial" pitchFamily="34" charset="0"/>
                  <a:ea typeface="ＭＳ Ｐゴシック" pitchFamily="34" charset="-128"/>
                </a:defRPr>
              </a:lvl3pPr>
              <a:lvl4pPr marL="1600200" indent="-228600" defTabSz="912813" eaLnBrk="0" hangingPunct="0">
                <a:defRPr sz="2400">
                  <a:solidFill>
                    <a:schemeClr val="tx1"/>
                  </a:solidFill>
                  <a:latin typeface="Arial" pitchFamily="34" charset="0"/>
                  <a:ea typeface="ＭＳ Ｐゴシック" pitchFamily="34" charset="-128"/>
                </a:defRPr>
              </a:lvl4pPr>
              <a:lvl5pPr marL="2057400" indent="-228600" defTabSz="912813" eaLnBrk="0" hangingPunct="0">
                <a:defRPr sz="2400">
                  <a:solidFill>
                    <a:schemeClr val="tx1"/>
                  </a:solidFill>
                  <a:latin typeface="Arial" pitchFamily="34" charset="0"/>
                  <a:ea typeface="ＭＳ Ｐゴシック" pitchFamily="34" charset="-128"/>
                </a:defRPr>
              </a:lvl5pPr>
              <a:lvl6pPr marL="25146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nl-NL" sz="1200">
                  <a:latin typeface="Calibri" pitchFamily="34" charset="0"/>
                </a:rPr>
                <a:t>Vorming van een disacharide uit twee monosachariden</a:t>
              </a:r>
            </a:p>
          </p:txBody>
        </p:sp>
      </p:grpSp>
      <p:sp>
        <p:nvSpPr>
          <p:cNvPr id="9" name="Chevron 8"/>
          <p:cNvSpPr/>
          <p:nvPr/>
        </p:nvSpPr>
        <p:spPr>
          <a:xfrm>
            <a:off x="3071813" y="214313"/>
            <a:ext cx="3143250" cy="428625"/>
          </a:xfrm>
          <a:prstGeom prst="chevron">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solidFill>
                <a:schemeClr val="tx1"/>
              </a:solidFill>
            </a:endParaRPr>
          </a:p>
        </p:txBody>
      </p:sp>
      <p:sp>
        <p:nvSpPr>
          <p:cNvPr id="10" name="Chevron 9"/>
          <p:cNvSpPr/>
          <p:nvPr/>
        </p:nvSpPr>
        <p:spPr>
          <a:xfrm>
            <a:off x="-214313" y="214313"/>
            <a:ext cx="3214688" cy="42862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solidFill>
                <a:schemeClr val="tx1"/>
              </a:solidFill>
            </a:endParaRPr>
          </a:p>
        </p:txBody>
      </p:sp>
      <p:sp>
        <p:nvSpPr>
          <p:cNvPr id="11" name="Chevron 10"/>
          <p:cNvSpPr/>
          <p:nvPr/>
        </p:nvSpPr>
        <p:spPr>
          <a:xfrm>
            <a:off x="6215063" y="214313"/>
            <a:ext cx="2786062" cy="42862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solidFill>
                <a:schemeClr val="tx1"/>
              </a:solidFill>
            </a:endParaRPr>
          </a:p>
        </p:txBody>
      </p:sp>
      <p:sp>
        <p:nvSpPr>
          <p:cNvPr id="12" name="TextBox 11"/>
          <p:cNvSpPr txBox="1"/>
          <p:nvPr/>
        </p:nvSpPr>
        <p:spPr>
          <a:xfrm>
            <a:off x="571500" y="142875"/>
            <a:ext cx="1785938" cy="584200"/>
          </a:xfrm>
          <a:prstGeom prst="rect">
            <a:avLst/>
          </a:prstGeom>
          <a:noFill/>
        </p:spPr>
        <p:txBody>
          <a:bodyPr>
            <a:spAutoFit/>
          </a:bodyPr>
          <a:lstStyle/>
          <a:p>
            <a:pPr fontAlgn="auto">
              <a:spcBef>
                <a:spcPts val="0"/>
              </a:spcBef>
              <a:spcAft>
                <a:spcPts val="0"/>
              </a:spcAft>
              <a:defRPr/>
            </a:pPr>
            <a:r>
              <a:rPr lang="nl-NL" sz="3200" dirty="0">
                <a:solidFill>
                  <a:schemeClr val="accent1">
                    <a:lumMod val="60000"/>
                    <a:lumOff val="40000"/>
                  </a:schemeClr>
                </a:solidFill>
                <a:latin typeface="+mn-lt"/>
                <a:ea typeface="+mn-ea"/>
              </a:rPr>
              <a:t>Eiwitten</a:t>
            </a:r>
          </a:p>
        </p:txBody>
      </p:sp>
      <p:sp>
        <p:nvSpPr>
          <p:cNvPr id="18439" name="TextBox 12"/>
          <p:cNvSpPr txBox="1">
            <a:spLocks noChangeArrowheads="1"/>
          </p:cNvSpPr>
          <p:nvPr/>
        </p:nvSpPr>
        <p:spPr bwMode="auto">
          <a:xfrm>
            <a:off x="3429000" y="142875"/>
            <a:ext cx="2428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Arial" pitchFamily="34" charset="0"/>
                <a:ea typeface="ＭＳ Ｐゴシック" pitchFamily="34" charset="-128"/>
              </a:defRPr>
            </a:lvl1pPr>
            <a:lvl2pPr marL="742950" indent="-285750" defTabSz="912813" eaLnBrk="0" hangingPunct="0">
              <a:defRPr sz="2400">
                <a:solidFill>
                  <a:schemeClr val="tx1"/>
                </a:solidFill>
                <a:latin typeface="Arial" pitchFamily="34" charset="0"/>
                <a:ea typeface="ＭＳ Ｐゴシック" pitchFamily="34" charset="-128"/>
              </a:defRPr>
            </a:lvl2pPr>
            <a:lvl3pPr marL="1143000" indent="-228600" defTabSz="912813" eaLnBrk="0" hangingPunct="0">
              <a:defRPr sz="2400">
                <a:solidFill>
                  <a:schemeClr val="tx1"/>
                </a:solidFill>
                <a:latin typeface="Arial" pitchFamily="34" charset="0"/>
                <a:ea typeface="ＭＳ Ｐゴシック" pitchFamily="34" charset="-128"/>
              </a:defRPr>
            </a:lvl3pPr>
            <a:lvl4pPr marL="1600200" indent="-228600" defTabSz="912813" eaLnBrk="0" hangingPunct="0">
              <a:defRPr sz="2400">
                <a:solidFill>
                  <a:schemeClr val="tx1"/>
                </a:solidFill>
                <a:latin typeface="Arial" pitchFamily="34" charset="0"/>
                <a:ea typeface="ＭＳ Ｐゴシック" pitchFamily="34" charset="-128"/>
              </a:defRPr>
            </a:lvl4pPr>
            <a:lvl5pPr marL="2057400" indent="-228600" defTabSz="912813" eaLnBrk="0" hangingPunct="0">
              <a:defRPr sz="2400">
                <a:solidFill>
                  <a:schemeClr val="tx1"/>
                </a:solidFill>
                <a:latin typeface="Arial" pitchFamily="34" charset="0"/>
                <a:ea typeface="ＭＳ Ｐゴシック" pitchFamily="34" charset="-128"/>
              </a:defRPr>
            </a:lvl5pPr>
            <a:lvl6pPr marL="25146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nl-NL" sz="3200">
                <a:solidFill>
                  <a:schemeClr val="bg1"/>
                </a:solidFill>
                <a:latin typeface="Calibri" pitchFamily="34" charset="0"/>
              </a:rPr>
              <a:t>Koolhydraten</a:t>
            </a:r>
          </a:p>
        </p:txBody>
      </p:sp>
      <p:sp>
        <p:nvSpPr>
          <p:cNvPr id="14" name="TextBox 13"/>
          <p:cNvSpPr txBox="1"/>
          <p:nvPr/>
        </p:nvSpPr>
        <p:spPr>
          <a:xfrm>
            <a:off x="6715125" y="142875"/>
            <a:ext cx="1785938" cy="584200"/>
          </a:xfrm>
          <a:prstGeom prst="rect">
            <a:avLst/>
          </a:prstGeom>
          <a:noFill/>
        </p:spPr>
        <p:txBody>
          <a:bodyPr>
            <a:spAutoFit/>
          </a:bodyPr>
          <a:lstStyle/>
          <a:p>
            <a:pPr fontAlgn="auto">
              <a:spcBef>
                <a:spcPts val="0"/>
              </a:spcBef>
              <a:spcAft>
                <a:spcPts val="0"/>
              </a:spcAft>
              <a:defRPr/>
            </a:pPr>
            <a:r>
              <a:rPr lang="nl-NL" sz="3200" dirty="0">
                <a:solidFill>
                  <a:schemeClr val="tx2">
                    <a:lumMod val="40000"/>
                    <a:lumOff val="60000"/>
                  </a:schemeClr>
                </a:solidFill>
                <a:latin typeface="+mn-lt"/>
                <a:ea typeface="+mn-ea"/>
              </a:rPr>
              <a:t>Vetten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762000" y="914400"/>
            <a:ext cx="7696200" cy="2165350"/>
          </a:xfrm>
          <a:prstGeom prst="rect">
            <a:avLst/>
          </a:prstGeom>
          <a:solidFill>
            <a:srgbClr val="E9CE79"/>
          </a:solidFill>
          <a:ln w="12700">
            <a:solidFill>
              <a:schemeClr val="tx1"/>
            </a:solidFill>
            <a:miter lim="800000"/>
            <a:headEnd/>
            <a:tailEnd/>
          </a:ln>
          <a:effectLst>
            <a:outerShdw blurRad="63500" dist="107763" dir="2700000" algn="ctr" rotWithShape="0">
              <a:schemeClr val="bg2">
                <a:alpha val="74998"/>
              </a:schemeClr>
            </a:outerShdw>
          </a:effectLst>
        </p:spPr>
        <p:txBody>
          <a:bodyPr lIns="90000" tIns="46800" rIns="90000" bIns="46800">
            <a:spAutoFit/>
          </a:bodyPr>
          <a:lstStyle/>
          <a:p>
            <a:pPr>
              <a:defRPr/>
            </a:pPr>
            <a:r>
              <a:rPr lang="nl-NL">
                <a:latin typeface="Arial" charset="0"/>
                <a:ea typeface="ＭＳ Ｐゴシック" charset="0"/>
                <a:cs typeface="Arial" charset="0"/>
              </a:rPr>
              <a:t>Als heel veel glucose-eenheden aan elkaar koppelen krijg je een poly-sacharide. De bekendste voorbeelden zijn:</a:t>
            </a:r>
          </a:p>
          <a:p>
            <a:pPr>
              <a:defRPr/>
            </a:pPr>
            <a:r>
              <a:rPr lang="nl-NL">
                <a:latin typeface="Arial" charset="0"/>
                <a:ea typeface="ＭＳ Ｐゴシック" charset="0"/>
                <a:cs typeface="Arial" charset="0"/>
              </a:rPr>
              <a:t>- cellulose (bouwstof voor planten: hout), en</a:t>
            </a:r>
            <a:br>
              <a:rPr lang="nl-NL">
                <a:latin typeface="Arial" charset="0"/>
                <a:ea typeface="ＭＳ Ｐゴシック" charset="0"/>
                <a:cs typeface="Arial" charset="0"/>
              </a:rPr>
            </a:br>
            <a:r>
              <a:rPr lang="nl-NL">
                <a:latin typeface="Arial" charset="0"/>
                <a:ea typeface="ＭＳ Ｐゴシック" charset="0"/>
                <a:cs typeface="Arial" charset="0"/>
              </a:rPr>
              <a:t>- amylose (energie-opslag in planten: zetmeel)</a:t>
            </a:r>
            <a:br>
              <a:rPr lang="nl-NL">
                <a:latin typeface="Arial" charset="0"/>
                <a:ea typeface="ＭＳ Ｐゴシック" charset="0"/>
                <a:cs typeface="Arial" charset="0"/>
              </a:rPr>
            </a:br>
            <a:r>
              <a:rPr lang="nl-NL">
                <a:latin typeface="Arial" charset="0"/>
                <a:ea typeface="ＭＳ Ｐゴシック" charset="0"/>
                <a:cs typeface="Arial" charset="0"/>
              </a:rPr>
              <a:t/>
            </a:r>
            <a:br>
              <a:rPr lang="nl-NL">
                <a:latin typeface="Arial" charset="0"/>
                <a:ea typeface="ＭＳ Ｐゴシック" charset="0"/>
                <a:cs typeface="Arial" charset="0"/>
              </a:rPr>
            </a:br>
            <a:r>
              <a:rPr lang="nl-NL">
                <a:latin typeface="Arial" charset="0"/>
                <a:ea typeface="ＭＳ Ｐゴシック" charset="0"/>
                <a:cs typeface="Arial" charset="0"/>
              </a:rPr>
              <a:t>Het verschil tussen beiden is de manier van koppelen van de glucose-eenheden. We hebben dat blauw omcirkeld.</a:t>
            </a:r>
          </a:p>
        </p:txBody>
      </p:sp>
      <p:pic>
        <p:nvPicPr>
          <p:cNvPr id="512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941888"/>
            <a:ext cx="7467600" cy="1358900"/>
          </a:xfrm>
          <a:prstGeom prst="rect">
            <a:avLst/>
          </a:prstGeom>
          <a:noFill/>
          <a:ln w="12700">
            <a:solidFill>
              <a:schemeClr val="tx1"/>
            </a:solidFill>
            <a:miter lim="800000"/>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Lst>
        </p:spPr>
      </p:pic>
      <p:pic>
        <p:nvPicPr>
          <p:cNvPr id="5124"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3429000"/>
            <a:ext cx="7467600" cy="1263650"/>
          </a:xfrm>
          <a:prstGeom prst="rect">
            <a:avLst/>
          </a:prstGeom>
          <a:noFill/>
          <a:ln w="12700">
            <a:solidFill>
              <a:schemeClr val="tx1"/>
            </a:solidFill>
            <a:miter lim="800000"/>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Lst>
        </p:spPr>
      </p:pic>
      <p:sp>
        <p:nvSpPr>
          <p:cNvPr id="7" name="Chevron 8"/>
          <p:cNvSpPr/>
          <p:nvPr/>
        </p:nvSpPr>
        <p:spPr>
          <a:xfrm>
            <a:off x="3071813" y="214313"/>
            <a:ext cx="3143250" cy="428625"/>
          </a:xfrm>
          <a:prstGeom prst="chevron">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solidFill>
                <a:schemeClr val="tx1"/>
              </a:solidFill>
            </a:endParaRPr>
          </a:p>
        </p:txBody>
      </p:sp>
      <p:sp>
        <p:nvSpPr>
          <p:cNvPr id="8" name="Chevron 9"/>
          <p:cNvSpPr/>
          <p:nvPr/>
        </p:nvSpPr>
        <p:spPr>
          <a:xfrm>
            <a:off x="-214313" y="214313"/>
            <a:ext cx="3214688" cy="42862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solidFill>
                <a:schemeClr val="tx1"/>
              </a:solidFill>
            </a:endParaRPr>
          </a:p>
        </p:txBody>
      </p:sp>
      <p:sp>
        <p:nvSpPr>
          <p:cNvPr id="9" name="Chevron 10"/>
          <p:cNvSpPr/>
          <p:nvPr/>
        </p:nvSpPr>
        <p:spPr>
          <a:xfrm>
            <a:off x="6215063" y="214313"/>
            <a:ext cx="2786062" cy="42862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solidFill>
                <a:schemeClr val="tx1"/>
              </a:solidFill>
            </a:endParaRPr>
          </a:p>
        </p:txBody>
      </p:sp>
      <p:sp>
        <p:nvSpPr>
          <p:cNvPr id="10" name="TextBox 11"/>
          <p:cNvSpPr txBox="1"/>
          <p:nvPr/>
        </p:nvSpPr>
        <p:spPr>
          <a:xfrm>
            <a:off x="571500" y="142875"/>
            <a:ext cx="1785938" cy="584200"/>
          </a:xfrm>
          <a:prstGeom prst="rect">
            <a:avLst/>
          </a:prstGeom>
          <a:noFill/>
        </p:spPr>
        <p:txBody>
          <a:bodyPr>
            <a:spAutoFit/>
          </a:bodyPr>
          <a:lstStyle/>
          <a:p>
            <a:pPr fontAlgn="auto">
              <a:spcBef>
                <a:spcPts val="0"/>
              </a:spcBef>
              <a:spcAft>
                <a:spcPts val="0"/>
              </a:spcAft>
              <a:defRPr/>
            </a:pPr>
            <a:r>
              <a:rPr lang="nl-NL" sz="3200" dirty="0">
                <a:solidFill>
                  <a:schemeClr val="accent1">
                    <a:lumMod val="60000"/>
                    <a:lumOff val="40000"/>
                  </a:schemeClr>
                </a:solidFill>
                <a:latin typeface="+mn-lt"/>
                <a:ea typeface="+mn-ea"/>
              </a:rPr>
              <a:t>Eiwitten</a:t>
            </a:r>
          </a:p>
        </p:txBody>
      </p:sp>
      <p:sp>
        <p:nvSpPr>
          <p:cNvPr id="20488" name="TextBox 12"/>
          <p:cNvSpPr txBox="1">
            <a:spLocks noChangeArrowheads="1"/>
          </p:cNvSpPr>
          <p:nvPr/>
        </p:nvSpPr>
        <p:spPr bwMode="auto">
          <a:xfrm>
            <a:off x="3429000" y="142875"/>
            <a:ext cx="2428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Arial" pitchFamily="34" charset="0"/>
                <a:ea typeface="ＭＳ Ｐゴシック" pitchFamily="34" charset="-128"/>
              </a:defRPr>
            </a:lvl1pPr>
            <a:lvl2pPr marL="742950" indent="-285750" defTabSz="912813" eaLnBrk="0" hangingPunct="0">
              <a:defRPr sz="2400">
                <a:solidFill>
                  <a:schemeClr val="tx1"/>
                </a:solidFill>
                <a:latin typeface="Arial" pitchFamily="34" charset="0"/>
                <a:ea typeface="ＭＳ Ｐゴシック" pitchFamily="34" charset="-128"/>
              </a:defRPr>
            </a:lvl2pPr>
            <a:lvl3pPr marL="1143000" indent="-228600" defTabSz="912813" eaLnBrk="0" hangingPunct="0">
              <a:defRPr sz="2400">
                <a:solidFill>
                  <a:schemeClr val="tx1"/>
                </a:solidFill>
                <a:latin typeface="Arial" pitchFamily="34" charset="0"/>
                <a:ea typeface="ＭＳ Ｐゴシック" pitchFamily="34" charset="-128"/>
              </a:defRPr>
            </a:lvl3pPr>
            <a:lvl4pPr marL="1600200" indent="-228600" defTabSz="912813" eaLnBrk="0" hangingPunct="0">
              <a:defRPr sz="2400">
                <a:solidFill>
                  <a:schemeClr val="tx1"/>
                </a:solidFill>
                <a:latin typeface="Arial" pitchFamily="34" charset="0"/>
                <a:ea typeface="ＭＳ Ｐゴシック" pitchFamily="34" charset="-128"/>
              </a:defRPr>
            </a:lvl4pPr>
            <a:lvl5pPr marL="2057400" indent="-228600" defTabSz="912813" eaLnBrk="0" hangingPunct="0">
              <a:defRPr sz="2400">
                <a:solidFill>
                  <a:schemeClr val="tx1"/>
                </a:solidFill>
                <a:latin typeface="Arial" pitchFamily="34" charset="0"/>
                <a:ea typeface="ＭＳ Ｐゴシック" pitchFamily="34" charset="-128"/>
              </a:defRPr>
            </a:lvl5pPr>
            <a:lvl6pPr marL="25146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nl-NL" sz="3200">
                <a:solidFill>
                  <a:schemeClr val="bg1"/>
                </a:solidFill>
                <a:latin typeface="Calibri" pitchFamily="34" charset="0"/>
              </a:rPr>
              <a:t>Koolhydraten</a:t>
            </a:r>
          </a:p>
        </p:txBody>
      </p:sp>
      <p:sp>
        <p:nvSpPr>
          <p:cNvPr id="12" name="TextBox 13"/>
          <p:cNvSpPr txBox="1"/>
          <p:nvPr/>
        </p:nvSpPr>
        <p:spPr>
          <a:xfrm>
            <a:off x="6715125" y="142875"/>
            <a:ext cx="1785938" cy="584200"/>
          </a:xfrm>
          <a:prstGeom prst="rect">
            <a:avLst/>
          </a:prstGeom>
          <a:noFill/>
        </p:spPr>
        <p:txBody>
          <a:bodyPr>
            <a:spAutoFit/>
          </a:bodyPr>
          <a:lstStyle/>
          <a:p>
            <a:pPr fontAlgn="auto">
              <a:spcBef>
                <a:spcPts val="0"/>
              </a:spcBef>
              <a:spcAft>
                <a:spcPts val="0"/>
              </a:spcAft>
              <a:defRPr/>
            </a:pPr>
            <a:r>
              <a:rPr lang="nl-NL" sz="3200" dirty="0">
                <a:solidFill>
                  <a:schemeClr val="tx2">
                    <a:lumMod val="40000"/>
                    <a:lumOff val="60000"/>
                  </a:schemeClr>
                </a:solidFill>
                <a:latin typeface="+mn-lt"/>
                <a:ea typeface="+mn-ea"/>
              </a:rPr>
              <a:t>Vetten</a:t>
            </a:r>
          </a:p>
        </p:txBody>
      </p:sp>
    </p:spTree>
  </p:cSld>
  <p:clrMapOvr>
    <a:masterClrMapping/>
  </p:clrMapOvr>
  <p:transition spd="slow"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762000" y="908050"/>
            <a:ext cx="7924800" cy="3814763"/>
          </a:xfrm>
          <a:prstGeom prst="rect">
            <a:avLst/>
          </a:prstGeom>
          <a:solidFill>
            <a:srgbClr val="E9CE79"/>
          </a:solidFill>
          <a:ln w="12700">
            <a:solidFill>
              <a:schemeClr val="tx1"/>
            </a:solidFill>
            <a:miter lim="800000"/>
            <a:headEnd/>
            <a:tailEnd/>
          </a:ln>
          <a:effectLst>
            <a:outerShdw blurRad="63500" dist="107763" dir="2700000" algn="ctr" rotWithShape="0">
              <a:schemeClr val="bg2">
                <a:alpha val="74998"/>
              </a:schemeClr>
            </a:outerShdw>
          </a:effectLst>
        </p:spPr>
        <p:txBody>
          <a:bodyPr lIns="90000" tIns="46800" rIns="90000" bIns="4680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nl-NL" sz="1800"/>
              <a:t>Dat die koppeling belangrijk is blijkt uit de grote verschillen in eigenschappen tussen cellulose en zetmeel.</a:t>
            </a:r>
          </a:p>
          <a:p>
            <a:pPr eaLnBrk="1" hangingPunct="1"/>
            <a:r>
              <a:rPr lang="nl-NL" sz="1800"/>
              <a:t>Tussen de ketens van het molecuul kan bij zetmeel jood worden ingebouwd en dit geeft de bekende blauwe kleur, die je vast wel kent van de speekselproef. Cellulose doet dit niet.</a:t>
            </a:r>
          </a:p>
          <a:p>
            <a:pPr eaLnBrk="1" hangingPunct="1"/>
            <a:r>
              <a:rPr lang="nl-NL" sz="1800"/>
              <a:t>Ons lichaam is in staat zetmeel te verteren. Het zit in brood en aardappelen en is een belangrijke voedselbron. Cellulose is voor ons ongeschikt als voedsel. We kunnen het niet verteren. Maar planteneters weten er wel raad mee, die hebben het juiste enzym (cellulase).</a:t>
            </a:r>
          </a:p>
          <a:p>
            <a:pPr eaLnBrk="1" hangingPunct="1"/>
            <a:r>
              <a:rPr lang="nl-NL" sz="1800"/>
              <a:t>Suiker</a:t>
            </a:r>
            <a:r>
              <a:rPr lang="en-US" sz="1800"/>
              <a:t>s</a:t>
            </a:r>
            <a:r>
              <a:rPr lang="nl-NL" sz="1800"/>
              <a:t> kunnen bij dieren in lever en spieren opgeslagen worden in de vorm van glycogeen. Glycogeen lijkt veel op zetmeel. De structuur en koppeling is hetzelfde, maar er zijn meer vertakkingen.</a:t>
            </a:r>
          </a:p>
        </p:txBody>
      </p:sp>
      <p:pic>
        <p:nvPicPr>
          <p:cNvPr id="614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4868863"/>
            <a:ext cx="2401888" cy="1509712"/>
          </a:xfrm>
          <a:prstGeom prst="rect">
            <a:avLst/>
          </a:prstGeom>
          <a:noFill/>
          <a:ln w="12700">
            <a:solidFill>
              <a:schemeClr val="tx1"/>
            </a:solidFill>
            <a:miter lim="800000"/>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Lst>
        </p:spPr>
      </p:pic>
      <p:pic>
        <p:nvPicPr>
          <p:cNvPr id="614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4868863"/>
            <a:ext cx="2819400" cy="1493837"/>
          </a:xfrm>
          <a:prstGeom prst="rect">
            <a:avLst/>
          </a:prstGeom>
          <a:noFill/>
          <a:ln w="12700">
            <a:solidFill>
              <a:schemeClr val="tx1"/>
            </a:solidFill>
            <a:miter lim="800000"/>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Lst>
        </p:spPr>
      </p:pic>
      <p:sp>
        <p:nvSpPr>
          <p:cNvPr id="7" name="Chevron 8"/>
          <p:cNvSpPr/>
          <p:nvPr/>
        </p:nvSpPr>
        <p:spPr>
          <a:xfrm>
            <a:off x="3071813" y="214313"/>
            <a:ext cx="3143250" cy="428625"/>
          </a:xfrm>
          <a:prstGeom prst="chevron">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solidFill>
                <a:schemeClr val="tx1"/>
              </a:solidFill>
            </a:endParaRPr>
          </a:p>
        </p:txBody>
      </p:sp>
      <p:sp>
        <p:nvSpPr>
          <p:cNvPr id="8" name="Chevron 9"/>
          <p:cNvSpPr/>
          <p:nvPr/>
        </p:nvSpPr>
        <p:spPr>
          <a:xfrm>
            <a:off x="-214313" y="214313"/>
            <a:ext cx="3214688" cy="42862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solidFill>
                <a:schemeClr val="tx1"/>
              </a:solidFill>
            </a:endParaRPr>
          </a:p>
        </p:txBody>
      </p:sp>
      <p:sp>
        <p:nvSpPr>
          <p:cNvPr id="9" name="Chevron 10"/>
          <p:cNvSpPr/>
          <p:nvPr/>
        </p:nvSpPr>
        <p:spPr>
          <a:xfrm>
            <a:off x="6215063" y="214313"/>
            <a:ext cx="2786062" cy="42862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solidFill>
                <a:schemeClr val="tx1"/>
              </a:solidFill>
            </a:endParaRPr>
          </a:p>
        </p:txBody>
      </p:sp>
      <p:sp>
        <p:nvSpPr>
          <p:cNvPr id="10" name="TextBox 11"/>
          <p:cNvSpPr txBox="1"/>
          <p:nvPr/>
        </p:nvSpPr>
        <p:spPr>
          <a:xfrm>
            <a:off x="571500" y="142875"/>
            <a:ext cx="1785938" cy="584200"/>
          </a:xfrm>
          <a:prstGeom prst="rect">
            <a:avLst/>
          </a:prstGeom>
          <a:noFill/>
        </p:spPr>
        <p:txBody>
          <a:bodyPr>
            <a:spAutoFit/>
          </a:bodyPr>
          <a:lstStyle/>
          <a:p>
            <a:pPr fontAlgn="auto">
              <a:spcBef>
                <a:spcPts val="0"/>
              </a:spcBef>
              <a:spcAft>
                <a:spcPts val="0"/>
              </a:spcAft>
              <a:defRPr/>
            </a:pPr>
            <a:r>
              <a:rPr lang="nl-NL" sz="3200" dirty="0">
                <a:solidFill>
                  <a:schemeClr val="accent1">
                    <a:lumMod val="60000"/>
                    <a:lumOff val="40000"/>
                  </a:schemeClr>
                </a:solidFill>
                <a:latin typeface="+mn-lt"/>
                <a:ea typeface="+mn-ea"/>
              </a:rPr>
              <a:t>Eiwitten</a:t>
            </a:r>
          </a:p>
        </p:txBody>
      </p:sp>
      <p:sp>
        <p:nvSpPr>
          <p:cNvPr id="22536" name="TextBox 12"/>
          <p:cNvSpPr txBox="1">
            <a:spLocks noChangeArrowheads="1"/>
          </p:cNvSpPr>
          <p:nvPr/>
        </p:nvSpPr>
        <p:spPr bwMode="auto">
          <a:xfrm>
            <a:off x="3429000" y="142875"/>
            <a:ext cx="2428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Arial" pitchFamily="34" charset="0"/>
                <a:ea typeface="ＭＳ Ｐゴシック" pitchFamily="34" charset="-128"/>
              </a:defRPr>
            </a:lvl1pPr>
            <a:lvl2pPr marL="742950" indent="-285750" defTabSz="912813" eaLnBrk="0" hangingPunct="0">
              <a:defRPr sz="2400">
                <a:solidFill>
                  <a:schemeClr val="tx1"/>
                </a:solidFill>
                <a:latin typeface="Arial" pitchFamily="34" charset="0"/>
                <a:ea typeface="ＭＳ Ｐゴシック" pitchFamily="34" charset="-128"/>
              </a:defRPr>
            </a:lvl2pPr>
            <a:lvl3pPr marL="1143000" indent="-228600" defTabSz="912813" eaLnBrk="0" hangingPunct="0">
              <a:defRPr sz="2400">
                <a:solidFill>
                  <a:schemeClr val="tx1"/>
                </a:solidFill>
                <a:latin typeface="Arial" pitchFamily="34" charset="0"/>
                <a:ea typeface="ＭＳ Ｐゴシック" pitchFamily="34" charset="-128"/>
              </a:defRPr>
            </a:lvl3pPr>
            <a:lvl4pPr marL="1600200" indent="-228600" defTabSz="912813" eaLnBrk="0" hangingPunct="0">
              <a:defRPr sz="2400">
                <a:solidFill>
                  <a:schemeClr val="tx1"/>
                </a:solidFill>
                <a:latin typeface="Arial" pitchFamily="34" charset="0"/>
                <a:ea typeface="ＭＳ Ｐゴシック" pitchFamily="34" charset="-128"/>
              </a:defRPr>
            </a:lvl4pPr>
            <a:lvl5pPr marL="2057400" indent="-228600" defTabSz="912813" eaLnBrk="0" hangingPunct="0">
              <a:defRPr sz="2400">
                <a:solidFill>
                  <a:schemeClr val="tx1"/>
                </a:solidFill>
                <a:latin typeface="Arial" pitchFamily="34" charset="0"/>
                <a:ea typeface="ＭＳ Ｐゴシック" pitchFamily="34" charset="-128"/>
              </a:defRPr>
            </a:lvl5pPr>
            <a:lvl6pPr marL="25146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nl-NL" sz="3200">
                <a:solidFill>
                  <a:schemeClr val="bg1"/>
                </a:solidFill>
                <a:latin typeface="Calibri" pitchFamily="34" charset="0"/>
              </a:rPr>
              <a:t>Koolhydraten</a:t>
            </a:r>
          </a:p>
        </p:txBody>
      </p:sp>
      <p:sp>
        <p:nvSpPr>
          <p:cNvPr id="12" name="TextBox 13"/>
          <p:cNvSpPr txBox="1"/>
          <p:nvPr/>
        </p:nvSpPr>
        <p:spPr>
          <a:xfrm>
            <a:off x="6715125" y="142875"/>
            <a:ext cx="1785938" cy="584200"/>
          </a:xfrm>
          <a:prstGeom prst="rect">
            <a:avLst/>
          </a:prstGeom>
          <a:noFill/>
        </p:spPr>
        <p:txBody>
          <a:bodyPr>
            <a:spAutoFit/>
          </a:bodyPr>
          <a:lstStyle/>
          <a:p>
            <a:pPr fontAlgn="auto">
              <a:spcBef>
                <a:spcPts val="0"/>
              </a:spcBef>
              <a:spcAft>
                <a:spcPts val="0"/>
              </a:spcAft>
              <a:defRPr/>
            </a:pPr>
            <a:r>
              <a:rPr lang="nl-NL" sz="3200" dirty="0">
                <a:solidFill>
                  <a:schemeClr val="tx2">
                    <a:lumMod val="40000"/>
                    <a:lumOff val="60000"/>
                  </a:schemeClr>
                </a:solidFill>
                <a:latin typeface="+mn-lt"/>
                <a:ea typeface="+mn-ea"/>
              </a:rPr>
              <a:t>Vetten</a:t>
            </a:r>
          </a:p>
        </p:txBody>
      </p:sp>
    </p:spTree>
  </p:cSld>
  <p:clrMapOvr>
    <a:masterClrMapping/>
  </p:clrMapOvr>
  <p:transition spd="slow"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0" y="214313"/>
            <a:ext cx="2786063" cy="428625"/>
          </a:xfrm>
          <a:prstGeom prst="homePlat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5" name="Chevron 4"/>
          <p:cNvSpPr/>
          <p:nvPr/>
        </p:nvSpPr>
        <p:spPr>
          <a:xfrm>
            <a:off x="2786063" y="214313"/>
            <a:ext cx="6215062" cy="42862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solidFill>
                <a:schemeClr val="tx1"/>
              </a:solidFill>
            </a:endParaRPr>
          </a:p>
        </p:txBody>
      </p:sp>
      <p:sp>
        <p:nvSpPr>
          <p:cNvPr id="24579" name="TextBox 5"/>
          <p:cNvSpPr txBox="1">
            <a:spLocks noChangeArrowheads="1"/>
          </p:cNvSpPr>
          <p:nvPr/>
        </p:nvSpPr>
        <p:spPr bwMode="auto">
          <a:xfrm>
            <a:off x="571500" y="142875"/>
            <a:ext cx="1785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Arial" pitchFamily="34" charset="0"/>
                <a:ea typeface="ＭＳ Ｐゴシック" pitchFamily="34" charset="-128"/>
              </a:defRPr>
            </a:lvl1pPr>
            <a:lvl2pPr marL="742950" indent="-285750" defTabSz="912813" eaLnBrk="0" hangingPunct="0">
              <a:defRPr sz="2400">
                <a:solidFill>
                  <a:schemeClr val="tx1"/>
                </a:solidFill>
                <a:latin typeface="Arial" pitchFamily="34" charset="0"/>
                <a:ea typeface="ＭＳ Ｐゴシック" pitchFamily="34" charset="-128"/>
              </a:defRPr>
            </a:lvl2pPr>
            <a:lvl3pPr marL="1143000" indent="-228600" defTabSz="912813" eaLnBrk="0" hangingPunct="0">
              <a:defRPr sz="2400">
                <a:solidFill>
                  <a:schemeClr val="tx1"/>
                </a:solidFill>
                <a:latin typeface="Arial" pitchFamily="34" charset="0"/>
                <a:ea typeface="ＭＳ Ｐゴシック" pitchFamily="34" charset="-128"/>
              </a:defRPr>
            </a:lvl3pPr>
            <a:lvl4pPr marL="1600200" indent="-228600" defTabSz="912813" eaLnBrk="0" hangingPunct="0">
              <a:defRPr sz="2400">
                <a:solidFill>
                  <a:schemeClr val="tx1"/>
                </a:solidFill>
                <a:latin typeface="Arial" pitchFamily="34" charset="0"/>
                <a:ea typeface="ＭＳ Ｐゴシック" pitchFamily="34" charset="-128"/>
              </a:defRPr>
            </a:lvl4pPr>
            <a:lvl5pPr marL="2057400" indent="-228600" defTabSz="912813" eaLnBrk="0" hangingPunct="0">
              <a:defRPr sz="2400">
                <a:solidFill>
                  <a:schemeClr val="tx1"/>
                </a:solidFill>
                <a:latin typeface="Arial" pitchFamily="34" charset="0"/>
                <a:ea typeface="ＭＳ Ｐゴシック" pitchFamily="34" charset="-128"/>
              </a:defRPr>
            </a:lvl5pPr>
            <a:lvl6pPr marL="25146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nl-NL" sz="3200">
                <a:solidFill>
                  <a:schemeClr val="bg1"/>
                </a:solidFill>
                <a:latin typeface="Calibri" pitchFamily="34" charset="0"/>
              </a:rPr>
              <a:t>Eiwitten</a:t>
            </a:r>
          </a:p>
        </p:txBody>
      </p:sp>
      <p:sp>
        <p:nvSpPr>
          <p:cNvPr id="7" name="TextBox 6"/>
          <p:cNvSpPr txBox="1"/>
          <p:nvPr/>
        </p:nvSpPr>
        <p:spPr>
          <a:xfrm>
            <a:off x="3429000" y="142875"/>
            <a:ext cx="2428875" cy="584200"/>
          </a:xfrm>
          <a:prstGeom prst="rect">
            <a:avLst/>
          </a:prstGeom>
          <a:noFill/>
        </p:spPr>
        <p:txBody>
          <a:bodyPr>
            <a:spAutoFit/>
          </a:bodyPr>
          <a:lstStyle/>
          <a:p>
            <a:pPr fontAlgn="auto">
              <a:spcBef>
                <a:spcPts val="0"/>
              </a:spcBef>
              <a:spcAft>
                <a:spcPts val="0"/>
              </a:spcAft>
              <a:defRPr/>
            </a:pPr>
            <a:r>
              <a:rPr lang="nl-NL" sz="3200" dirty="0">
                <a:solidFill>
                  <a:schemeClr val="tx2">
                    <a:lumMod val="40000"/>
                    <a:lumOff val="60000"/>
                  </a:schemeClr>
                </a:solidFill>
                <a:latin typeface="+mn-lt"/>
                <a:ea typeface="+mn-ea"/>
              </a:rPr>
              <a:t>Koolhydraten</a:t>
            </a:r>
          </a:p>
        </p:txBody>
      </p:sp>
      <p:sp>
        <p:nvSpPr>
          <p:cNvPr id="8" name="TextBox 7"/>
          <p:cNvSpPr txBox="1"/>
          <p:nvPr/>
        </p:nvSpPr>
        <p:spPr>
          <a:xfrm>
            <a:off x="6715125" y="142875"/>
            <a:ext cx="1785938" cy="584200"/>
          </a:xfrm>
          <a:prstGeom prst="rect">
            <a:avLst/>
          </a:prstGeom>
          <a:noFill/>
        </p:spPr>
        <p:txBody>
          <a:bodyPr>
            <a:spAutoFit/>
          </a:bodyPr>
          <a:lstStyle/>
          <a:p>
            <a:pPr fontAlgn="auto">
              <a:spcBef>
                <a:spcPts val="0"/>
              </a:spcBef>
              <a:spcAft>
                <a:spcPts val="0"/>
              </a:spcAft>
              <a:defRPr/>
            </a:pPr>
            <a:r>
              <a:rPr lang="nl-NL" sz="3200" dirty="0">
                <a:solidFill>
                  <a:schemeClr val="tx2">
                    <a:lumMod val="40000"/>
                    <a:lumOff val="60000"/>
                  </a:schemeClr>
                </a:solidFill>
                <a:latin typeface="+mn-lt"/>
                <a:ea typeface="+mn-ea"/>
              </a:rPr>
              <a:t>Vetten</a:t>
            </a:r>
          </a:p>
        </p:txBody>
      </p:sp>
      <p:pic>
        <p:nvPicPr>
          <p:cNvPr id="24582" name="Picture 2" descr="http://www.hakgroente-instituut.nl/files/small/20071105103824_sperzieboon-inzet-008-cop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3" y="2000250"/>
            <a:ext cx="28575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4" descr="http://www.deondernemer.nl/data/artikel/Shutterstock/Bedrijfsvoering_/.cache-467x307/vle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2063" y="4140200"/>
            <a:ext cx="4071937"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6" descr="http://www.pennartz.nl/Eiere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0625" y="785813"/>
            <a:ext cx="2655888" cy="213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8" descr="http://www.rejo.be/_STUDIOEMMA_WWW/uploads/Image/125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750" y="4414838"/>
            <a:ext cx="4008438" cy="244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Picture 10" descr="http://www.dezuidkanter.nl/html/images/drie-walnote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9063" y="2928938"/>
            <a:ext cx="128587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Picture 12" descr="http://www.dutchgroceries.nl/images/Kaa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43125" y="785813"/>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8" name="Picture 14" descr="http://www.vetvrij.com/wp-content/uploads/2008/06/melk.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15125" y="2786063"/>
            <a:ext cx="1920875"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428625" y="1428750"/>
            <a:ext cx="7848600"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tabLst>
                <a:tab pos="357188" algn="l"/>
              </a:tabLst>
              <a:defRPr>
                <a:solidFill>
                  <a:schemeClr val="tx1"/>
                </a:solidFill>
                <a:latin typeface="Arial" charset="0"/>
                <a:cs typeface="Arial" charset="0"/>
              </a:defRPr>
            </a:lvl1pPr>
            <a:lvl2pPr marL="742950" indent="-285750" defTabSz="912813" eaLnBrk="0" hangingPunct="0">
              <a:tabLst>
                <a:tab pos="357188" algn="l"/>
              </a:tabLst>
              <a:defRPr>
                <a:solidFill>
                  <a:schemeClr val="tx1"/>
                </a:solidFill>
                <a:latin typeface="Arial" charset="0"/>
                <a:cs typeface="Arial" charset="0"/>
              </a:defRPr>
            </a:lvl2pPr>
            <a:lvl3pPr marL="1143000" indent="-228600" defTabSz="912813" eaLnBrk="0" hangingPunct="0">
              <a:tabLst>
                <a:tab pos="357188" algn="l"/>
              </a:tabLst>
              <a:defRPr>
                <a:solidFill>
                  <a:schemeClr val="tx1"/>
                </a:solidFill>
                <a:latin typeface="Arial" charset="0"/>
                <a:cs typeface="Arial" charset="0"/>
              </a:defRPr>
            </a:lvl3pPr>
            <a:lvl4pPr marL="1600200" indent="-228600" defTabSz="912813" eaLnBrk="0" hangingPunct="0">
              <a:tabLst>
                <a:tab pos="357188" algn="l"/>
              </a:tabLst>
              <a:defRPr>
                <a:solidFill>
                  <a:schemeClr val="tx1"/>
                </a:solidFill>
                <a:latin typeface="Arial" charset="0"/>
                <a:cs typeface="Arial" charset="0"/>
              </a:defRPr>
            </a:lvl4pPr>
            <a:lvl5pPr marL="2057400" indent="-228600" defTabSz="912813" eaLnBrk="0" hangingPunct="0">
              <a:tabLst>
                <a:tab pos="357188" algn="l"/>
              </a:tabLst>
              <a:defRPr>
                <a:solidFill>
                  <a:schemeClr val="tx1"/>
                </a:solidFill>
                <a:latin typeface="Arial" charset="0"/>
                <a:cs typeface="Arial" charset="0"/>
              </a:defRPr>
            </a:lvl5pPr>
            <a:lvl6pPr marL="2514600" indent="-228600" defTabSz="912813" eaLnBrk="0" fontAlgn="base" hangingPunct="0">
              <a:spcBef>
                <a:spcPct val="0"/>
              </a:spcBef>
              <a:spcAft>
                <a:spcPct val="0"/>
              </a:spcAft>
              <a:tabLst>
                <a:tab pos="357188" algn="l"/>
              </a:tabLst>
              <a:defRPr>
                <a:solidFill>
                  <a:schemeClr val="tx1"/>
                </a:solidFill>
                <a:latin typeface="Arial" charset="0"/>
                <a:cs typeface="Arial" charset="0"/>
              </a:defRPr>
            </a:lvl6pPr>
            <a:lvl7pPr marL="2971800" indent="-228600" defTabSz="912813" eaLnBrk="0" fontAlgn="base" hangingPunct="0">
              <a:spcBef>
                <a:spcPct val="0"/>
              </a:spcBef>
              <a:spcAft>
                <a:spcPct val="0"/>
              </a:spcAft>
              <a:tabLst>
                <a:tab pos="357188" algn="l"/>
              </a:tabLst>
              <a:defRPr>
                <a:solidFill>
                  <a:schemeClr val="tx1"/>
                </a:solidFill>
                <a:latin typeface="Arial" charset="0"/>
                <a:cs typeface="Arial" charset="0"/>
              </a:defRPr>
            </a:lvl7pPr>
            <a:lvl8pPr marL="3429000" indent="-228600" defTabSz="912813" eaLnBrk="0" fontAlgn="base" hangingPunct="0">
              <a:spcBef>
                <a:spcPct val="0"/>
              </a:spcBef>
              <a:spcAft>
                <a:spcPct val="0"/>
              </a:spcAft>
              <a:tabLst>
                <a:tab pos="357188" algn="l"/>
              </a:tabLst>
              <a:defRPr>
                <a:solidFill>
                  <a:schemeClr val="tx1"/>
                </a:solidFill>
                <a:latin typeface="Arial" charset="0"/>
                <a:cs typeface="Arial" charset="0"/>
              </a:defRPr>
            </a:lvl8pPr>
            <a:lvl9pPr marL="3886200" indent="-228600" defTabSz="912813" eaLnBrk="0" fontAlgn="base" hangingPunct="0">
              <a:spcBef>
                <a:spcPct val="0"/>
              </a:spcBef>
              <a:spcAft>
                <a:spcPct val="0"/>
              </a:spcAft>
              <a:tabLst>
                <a:tab pos="357188" algn="l"/>
              </a:tabLst>
              <a:defRPr>
                <a:solidFill>
                  <a:schemeClr val="tx1"/>
                </a:solidFill>
                <a:latin typeface="Arial" charset="0"/>
                <a:cs typeface="Arial" charset="0"/>
              </a:defRPr>
            </a:lvl9pPr>
          </a:lstStyle>
          <a:p>
            <a:pPr eaLnBrk="1" hangingPunct="1">
              <a:defRPr/>
            </a:pPr>
            <a:r>
              <a:rPr lang="nl-NL" altLang="nl-NL" dirty="0" smtClean="0">
                <a:latin typeface="Calibri" pitchFamily="34" charset="0"/>
                <a:ea typeface="+mn-ea"/>
              </a:rPr>
              <a:t>Eiwitten zijn belangrijke </a:t>
            </a:r>
            <a:r>
              <a:rPr lang="nl-NL" altLang="nl-NL" b="1" dirty="0" smtClean="0">
                <a:solidFill>
                  <a:srgbClr val="009999"/>
                </a:solidFill>
                <a:latin typeface="Calibri" pitchFamily="34" charset="0"/>
                <a:ea typeface="+mn-ea"/>
              </a:rPr>
              <a:t>bouwstoffen</a:t>
            </a:r>
            <a:r>
              <a:rPr lang="nl-NL" altLang="nl-NL" dirty="0" smtClean="0">
                <a:latin typeface="Calibri" pitchFamily="34" charset="0"/>
                <a:ea typeface="+mn-ea"/>
              </a:rPr>
              <a:t> </a:t>
            </a:r>
            <a:r>
              <a:rPr lang="nl-NL" altLang="nl-NL" dirty="0" smtClean="0">
                <a:latin typeface="Calibri" pitchFamily="34" charset="0"/>
                <a:ea typeface="+mn-ea"/>
                <a:sym typeface="Wingdings" pitchFamily="2" charset="2"/>
              </a:rPr>
              <a:t></a:t>
            </a:r>
            <a:r>
              <a:rPr lang="nl-NL" altLang="nl-NL" dirty="0" smtClean="0">
                <a:latin typeface="Calibri" pitchFamily="34" charset="0"/>
                <a:ea typeface="+mn-ea"/>
              </a:rPr>
              <a:t> bestandsdeel van o.a. cytoplasma, kernplasma en van antistoffen</a:t>
            </a:r>
          </a:p>
          <a:p>
            <a:pPr eaLnBrk="1" hangingPunct="1">
              <a:defRPr/>
            </a:pPr>
            <a:endParaRPr lang="nl-NL" altLang="nl-NL" dirty="0" smtClean="0">
              <a:latin typeface="Calibri" pitchFamily="34" charset="0"/>
              <a:ea typeface="+mn-ea"/>
            </a:endParaRPr>
          </a:p>
          <a:p>
            <a:pPr eaLnBrk="1" hangingPunct="1">
              <a:defRPr/>
            </a:pPr>
            <a:r>
              <a:rPr lang="nl-NL" altLang="nl-NL" dirty="0" smtClean="0">
                <a:latin typeface="Calibri" pitchFamily="34" charset="0"/>
                <a:ea typeface="+mn-ea"/>
              </a:rPr>
              <a:t>Sommige eiwitten werken als:</a:t>
            </a:r>
          </a:p>
          <a:p>
            <a:pPr eaLnBrk="1" hangingPunct="1">
              <a:defRPr/>
            </a:pPr>
            <a:endParaRPr lang="nl-NL" altLang="nl-NL" dirty="0" smtClean="0">
              <a:latin typeface="Calibri" pitchFamily="34" charset="0"/>
              <a:ea typeface="+mn-ea"/>
            </a:endParaRPr>
          </a:p>
          <a:p>
            <a:pPr marL="285750" indent="-285750" eaLnBrk="1" hangingPunct="1">
              <a:buFont typeface="Courier New" panose="02070309020205020404" pitchFamily="49" charset="0"/>
              <a:buChar char="o"/>
              <a:defRPr/>
            </a:pPr>
            <a:r>
              <a:rPr lang="nl-NL" altLang="nl-NL" b="1" dirty="0" smtClean="0">
                <a:solidFill>
                  <a:srgbClr val="009999"/>
                </a:solidFill>
                <a:latin typeface="Calibri" pitchFamily="34" charset="0"/>
                <a:ea typeface="+mn-ea"/>
              </a:rPr>
              <a:t>Enzymen</a:t>
            </a:r>
            <a:r>
              <a:rPr lang="nl-NL" altLang="nl-NL" dirty="0" smtClean="0">
                <a:latin typeface="Calibri" pitchFamily="34" charset="0"/>
                <a:ea typeface="+mn-ea"/>
              </a:rPr>
              <a:t>: versnellen chemische reacties in cellen</a:t>
            </a:r>
          </a:p>
          <a:p>
            <a:pPr marL="285750" indent="-285750" eaLnBrk="1" hangingPunct="1">
              <a:buFont typeface="Courier New" panose="02070309020205020404" pitchFamily="49" charset="0"/>
              <a:buChar char="o"/>
              <a:defRPr/>
            </a:pPr>
            <a:r>
              <a:rPr lang="nl-NL" altLang="nl-NL" b="1" dirty="0" smtClean="0">
                <a:solidFill>
                  <a:srgbClr val="009999"/>
                </a:solidFill>
                <a:latin typeface="Calibri" pitchFamily="34" charset="0"/>
                <a:ea typeface="+mn-ea"/>
              </a:rPr>
              <a:t>Hormonen</a:t>
            </a:r>
            <a:r>
              <a:rPr lang="nl-NL" altLang="nl-NL" dirty="0" smtClean="0">
                <a:latin typeface="Calibri" pitchFamily="34" charset="0"/>
                <a:ea typeface="+mn-ea"/>
              </a:rPr>
              <a:t>: regelen processen in het lichaam</a:t>
            </a:r>
          </a:p>
          <a:p>
            <a:pPr marL="285750" indent="-285750" eaLnBrk="1" hangingPunct="1">
              <a:buFont typeface="Courier New" panose="02070309020205020404" pitchFamily="49" charset="0"/>
              <a:buChar char="o"/>
              <a:defRPr/>
            </a:pPr>
            <a:r>
              <a:rPr lang="nl-NL" altLang="nl-NL" b="1" dirty="0" smtClean="0">
                <a:solidFill>
                  <a:srgbClr val="009999"/>
                </a:solidFill>
                <a:latin typeface="Calibri" pitchFamily="34" charset="0"/>
                <a:ea typeface="+mn-ea"/>
              </a:rPr>
              <a:t>Transporteiwitten</a:t>
            </a:r>
            <a:r>
              <a:rPr lang="nl-NL" altLang="nl-NL" dirty="0" smtClean="0">
                <a:latin typeface="Calibri" pitchFamily="34" charset="0"/>
                <a:ea typeface="+mn-ea"/>
              </a:rPr>
              <a:t>: hebben een functie bij het transport van stoffen (o.a. hemoglobine)</a:t>
            </a:r>
          </a:p>
          <a:p>
            <a:pPr marL="285750" indent="-285750" eaLnBrk="1" hangingPunct="1">
              <a:buFont typeface="Courier New" panose="02070309020205020404" pitchFamily="49" charset="0"/>
              <a:buChar char="o"/>
              <a:defRPr/>
            </a:pPr>
            <a:r>
              <a:rPr lang="nl-NL" altLang="nl-NL" b="1" dirty="0" smtClean="0">
                <a:solidFill>
                  <a:srgbClr val="009999"/>
                </a:solidFill>
                <a:latin typeface="Calibri" pitchFamily="34" charset="0"/>
                <a:ea typeface="+mn-ea"/>
              </a:rPr>
              <a:t>Receptoreiwitten</a:t>
            </a:r>
            <a:r>
              <a:rPr lang="nl-NL" altLang="nl-NL" dirty="0" smtClean="0">
                <a:latin typeface="Calibri" pitchFamily="34" charset="0"/>
                <a:ea typeface="+mn-ea"/>
              </a:rPr>
              <a:t>: in celmembranen en reageren op o.a. hormonen</a:t>
            </a:r>
          </a:p>
          <a:p>
            <a:pPr eaLnBrk="1" hangingPunct="1">
              <a:defRPr/>
            </a:pPr>
            <a:endParaRPr lang="nl-NL" altLang="nl-NL" dirty="0" smtClean="0">
              <a:latin typeface="Calibri" pitchFamily="34" charset="0"/>
              <a:ea typeface="+mn-ea"/>
            </a:endParaRPr>
          </a:p>
          <a:p>
            <a:pPr eaLnBrk="1" hangingPunct="1">
              <a:defRPr/>
            </a:pPr>
            <a:endParaRPr lang="nl-NL" altLang="nl-NL" dirty="0" smtClean="0">
              <a:latin typeface="Calibri" pitchFamily="34" charset="0"/>
              <a:ea typeface="+mn-ea"/>
            </a:endParaRPr>
          </a:p>
          <a:p>
            <a:pPr eaLnBrk="1" hangingPunct="1">
              <a:defRPr/>
            </a:pPr>
            <a:endParaRPr lang="nl-NL" altLang="nl-NL" dirty="0" smtClean="0">
              <a:latin typeface="Calibri" pitchFamily="34" charset="0"/>
              <a:ea typeface="+mn-ea"/>
            </a:endParaRPr>
          </a:p>
        </p:txBody>
      </p:sp>
      <p:sp>
        <p:nvSpPr>
          <p:cNvPr id="5" name="Pentagon 4"/>
          <p:cNvSpPr/>
          <p:nvPr/>
        </p:nvSpPr>
        <p:spPr>
          <a:xfrm>
            <a:off x="0" y="214313"/>
            <a:ext cx="2786063" cy="428625"/>
          </a:xfrm>
          <a:prstGeom prst="homePlat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6" name="Chevron 5"/>
          <p:cNvSpPr/>
          <p:nvPr/>
        </p:nvSpPr>
        <p:spPr>
          <a:xfrm>
            <a:off x="2786063" y="214313"/>
            <a:ext cx="6215062" cy="42862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solidFill>
                <a:schemeClr val="tx1"/>
              </a:solidFill>
            </a:endParaRPr>
          </a:p>
        </p:txBody>
      </p:sp>
      <p:sp>
        <p:nvSpPr>
          <p:cNvPr id="26628" name="TextBox 6"/>
          <p:cNvSpPr txBox="1">
            <a:spLocks noChangeArrowheads="1"/>
          </p:cNvSpPr>
          <p:nvPr/>
        </p:nvSpPr>
        <p:spPr bwMode="auto">
          <a:xfrm>
            <a:off x="571500" y="142875"/>
            <a:ext cx="1785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Arial" pitchFamily="34" charset="0"/>
                <a:ea typeface="ＭＳ Ｐゴシック" pitchFamily="34" charset="-128"/>
              </a:defRPr>
            </a:lvl1pPr>
            <a:lvl2pPr marL="742950" indent="-285750" defTabSz="912813" eaLnBrk="0" hangingPunct="0">
              <a:defRPr sz="2400">
                <a:solidFill>
                  <a:schemeClr val="tx1"/>
                </a:solidFill>
                <a:latin typeface="Arial" pitchFamily="34" charset="0"/>
                <a:ea typeface="ＭＳ Ｐゴシック" pitchFamily="34" charset="-128"/>
              </a:defRPr>
            </a:lvl2pPr>
            <a:lvl3pPr marL="1143000" indent="-228600" defTabSz="912813" eaLnBrk="0" hangingPunct="0">
              <a:defRPr sz="2400">
                <a:solidFill>
                  <a:schemeClr val="tx1"/>
                </a:solidFill>
                <a:latin typeface="Arial" pitchFamily="34" charset="0"/>
                <a:ea typeface="ＭＳ Ｐゴシック" pitchFamily="34" charset="-128"/>
              </a:defRPr>
            </a:lvl3pPr>
            <a:lvl4pPr marL="1600200" indent="-228600" defTabSz="912813" eaLnBrk="0" hangingPunct="0">
              <a:defRPr sz="2400">
                <a:solidFill>
                  <a:schemeClr val="tx1"/>
                </a:solidFill>
                <a:latin typeface="Arial" pitchFamily="34" charset="0"/>
                <a:ea typeface="ＭＳ Ｐゴシック" pitchFamily="34" charset="-128"/>
              </a:defRPr>
            </a:lvl4pPr>
            <a:lvl5pPr marL="2057400" indent="-228600" defTabSz="912813" eaLnBrk="0" hangingPunct="0">
              <a:defRPr sz="2400">
                <a:solidFill>
                  <a:schemeClr val="tx1"/>
                </a:solidFill>
                <a:latin typeface="Arial" pitchFamily="34" charset="0"/>
                <a:ea typeface="ＭＳ Ｐゴシック" pitchFamily="34" charset="-128"/>
              </a:defRPr>
            </a:lvl5pPr>
            <a:lvl6pPr marL="25146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nl-NL" sz="3200">
                <a:solidFill>
                  <a:schemeClr val="bg1"/>
                </a:solidFill>
                <a:latin typeface="Calibri" pitchFamily="34" charset="0"/>
              </a:rPr>
              <a:t>Eiwitten</a:t>
            </a:r>
          </a:p>
        </p:txBody>
      </p:sp>
      <p:sp>
        <p:nvSpPr>
          <p:cNvPr id="8" name="TextBox 7"/>
          <p:cNvSpPr txBox="1"/>
          <p:nvPr/>
        </p:nvSpPr>
        <p:spPr>
          <a:xfrm>
            <a:off x="3429000" y="142875"/>
            <a:ext cx="2428875" cy="584200"/>
          </a:xfrm>
          <a:prstGeom prst="rect">
            <a:avLst/>
          </a:prstGeom>
          <a:noFill/>
        </p:spPr>
        <p:txBody>
          <a:bodyPr>
            <a:spAutoFit/>
          </a:bodyPr>
          <a:lstStyle/>
          <a:p>
            <a:pPr fontAlgn="auto">
              <a:spcBef>
                <a:spcPts val="0"/>
              </a:spcBef>
              <a:spcAft>
                <a:spcPts val="0"/>
              </a:spcAft>
              <a:defRPr/>
            </a:pPr>
            <a:r>
              <a:rPr lang="nl-NL" sz="3200" dirty="0">
                <a:solidFill>
                  <a:schemeClr val="tx2">
                    <a:lumMod val="40000"/>
                    <a:lumOff val="60000"/>
                  </a:schemeClr>
                </a:solidFill>
                <a:latin typeface="+mn-lt"/>
                <a:ea typeface="+mn-ea"/>
              </a:rPr>
              <a:t>Koolhydraten</a:t>
            </a:r>
          </a:p>
        </p:txBody>
      </p:sp>
      <p:sp>
        <p:nvSpPr>
          <p:cNvPr id="9" name="TextBox 8"/>
          <p:cNvSpPr txBox="1"/>
          <p:nvPr/>
        </p:nvSpPr>
        <p:spPr>
          <a:xfrm>
            <a:off x="6715125" y="142875"/>
            <a:ext cx="1785938" cy="584200"/>
          </a:xfrm>
          <a:prstGeom prst="rect">
            <a:avLst/>
          </a:prstGeom>
          <a:noFill/>
        </p:spPr>
        <p:txBody>
          <a:bodyPr>
            <a:spAutoFit/>
          </a:bodyPr>
          <a:lstStyle/>
          <a:p>
            <a:pPr fontAlgn="auto">
              <a:spcBef>
                <a:spcPts val="0"/>
              </a:spcBef>
              <a:spcAft>
                <a:spcPts val="0"/>
              </a:spcAft>
              <a:defRPr/>
            </a:pPr>
            <a:r>
              <a:rPr lang="nl-NL" sz="3200" dirty="0">
                <a:solidFill>
                  <a:schemeClr val="tx2">
                    <a:lumMod val="40000"/>
                    <a:lumOff val="60000"/>
                  </a:schemeClr>
                </a:solidFill>
                <a:latin typeface="+mn-lt"/>
                <a:ea typeface="+mn-ea"/>
              </a:rPr>
              <a:t>Vetten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3"/>
          <p:cNvSpPr txBox="1">
            <a:spLocks noChangeArrowheads="1"/>
          </p:cNvSpPr>
          <p:nvPr/>
        </p:nvSpPr>
        <p:spPr bwMode="auto">
          <a:xfrm>
            <a:off x="468313" y="908050"/>
            <a:ext cx="78486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Arial" pitchFamily="34" charset="0"/>
                <a:ea typeface="ＭＳ Ｐゴシック" pitchFamily="34" charset="-128"/>
              </a:defRPr>
            </a:lvl1pPr>
            <a:lvl2pPr marL="742950" indent="-285750" defTabSz="912813" eaLnBrk="0" hangingPunct="0">
              <a:defRPr sz="2400">
                <a:solidFill>
                  <a:schemeClr val="tx1"/>
                </a:solidFill>
                <a:latin typeface="Arial" pitchFamily="34" charset="0"/>
                <a:ea typeface="ＭＳ Ｐゴシック" pitchFamily="34" charset="-128"/>
              </a:defRPr>
            </a:lvl2pPr>
            <a:lvl3pPr marL="1143000" indent="-228600" defTabSz="912813" eaLnBrk="0" hangingPunct="0">
              <a:defRPr sz="2400">
                <a:solidFill>
                  <a:schemeClr val="tx1"/>
                </a:solidFill>
                <a:latin typeface="Arial" pitchFamily="34" charset="0"/>
                <a:ea typeface="ＭＳ Ｐゴシック" pitchFamily="34" charset="-128"/>
              </a:defRPr>
            </a:lvl3pPr>
            <a:lvl4pPr marL="1600200" indent="-228600" defTabSz="912813" eaLnBrk="0" hangingPunct="0">
              <a:defRPr sz="2400">
                <a:solidFill>
                  <a:schemeClr val="tx1"/>
                </a:solidFill>
                <a:latin typeface="Arial" pitchFamily="34" charset="0"/>
                <a:ea typeface="ＭＳ Ｐゴシック" pitchFamily="34" charset="-128"/>
              </a:defRPr>
            </a:lvl4pPr>
            <a:lvl5pPr marL="2057400" indent="-228600" defTabSz="912813" eaLnBrk="0" hangingPunct="0">
              <a:defRPr sz="2400">
                <a:solidFill>
                  <a:schemeClr val="tx1"/>
                </a:solidFill>
                <a:latin typeface="Arial" pitchFamily="34" charset="0"/>
                <a:ea typeface="ＭＳ Ｐゴシック" pitchFamily="34" charset="-128"/>
              </a:defRPr>
            </a:lvl5pPr>
            <a:lvl6pPr marL="25146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nl-NL" sz="1800" b="1">
                <a:solidFill>
                  <a:srgbClr val="009999"/>
                </a:solidFill>
                <a:latin typeface="Calibri" pitchFamily="34" charset="0"/>
              </a:rPr>
              <a:t>Eiwitten (proteïnen)</a:t>
            </a:r>
          </a:p>
          <a:p>
            <a:pPr eaLnBrk="1" hangingPunct="1"/>
            <a:r>
              <a:rPr lang="nl-NL" sz="1800">
                <a:latin typeface="Calibri" pitchFamily="34" charset="0"/>
              </a:rPr>
              <a:t>Eiwitmoleculen zijn opgebouwd uit een groot aantal aan elkaar gekoppelde </a:t>
            </a:r>
            <a:r>
              <a:rPr lang="nl-NL" sz="1800" b="1">
                <a:solidFill>
                  <a:srgbClr val="009999"/>
                </a:solidFill>
                <a:latin typeface="Calibri" pitchFamily="34" charset="0"/>
              </a:rPr>
              <a:t>aminozuurmoleculen (polymeer)</a:t>
            </a:r>
          </a:p>
          <a:p>
            <a:pPr eaLnBrk="1" hangingPunct="1"/>
            <a:endParaRPr lang="nl-NL" sz="1800">
              <a:latin typeface="Calibri" pitchFamily="34" charset="0"/>
            </a:endParaRPr>
          </a:p>
          <a:p>
            <a:pPr eaLnBrk="1" hangingPunct="1"/>
            <a:r>
              <a:rPr lang="nl-NL" sz="1800">
                <a:latin typeface="Calibri" pitchFamily="34" charset="0"/>
              </a:rPr>
              <a:t>In eiwitten van de mens komen twintig verschillende aminozuren voor. Bij volwassenen kunnen acht aminozuren niet of onvoldoende worden gevormd. Deze moeten via het voedsel binnenkomen </a:t>
            </a:r>
            <a:r>
              <a:rPr lang="nl-NL" sz="1800">
                <a:latin typeface="Calibri" pitchFamily="34" charset="0"/>
                <a:sym typeface="Wingdings" pitchFamily="2" charset="2"/>
              </a:rPr>
              <a:t> </a:t>
            </a:r>
            <a:r>
              <a:rPr lang="nl-NL" sz="1800" b="1">
                <a:solidFill>
                  <a:srgbClr val="009999"/>
                </a:solidFill>
                <a:latin typeface="Calibri" pitchFamily="34" charset="0"/>
                <a:sym typeface="Wingdings" pitchFamily="2" charset="2"/>
              </a:rPr>
              <a:t>essentiële aminozuren</a:t>
            </a:r>
            <a:r>
              <a:rPr lang="nl-NL" sz="1800">
                <a:latin typeface="Calibri" pitchFamily="34" charset="0"/>
                <a:sym typeface="Wingdings" pitchFamily="2" charset="2"/>
              </a:rPr>
              <a:t>.</a:t>
            </a:r>
          </a:p>
          <a:p>
            <a:pPr eaLnBrk="1" hangingPunct="1"/>
            <a:r>
              <a:rPr lang="nl-NL" sz="1800">
                <a:latin typeface="Calibri" pitchFamily="34" charset="0"/>
                <a:sym typeface="Wingdings" pitchFamily="2" charset="2"/>
              </a:rPr>
              <a:t>De overige </a:t>
            </a:r>
            <a:r>
              <a:rPr lang="nl-NL" sz="1800" b="1">
                <a:solidFill>
                  <a:srgbClr val="009999"/>
                </a:solidFill>
                <a:latin typeface="Calibri" pitchFamily="34" charset="0"/>
                <a:sym typeface="Wingdings" pitchFamily="2" charset="2"/>
              </a:rPr>
              <a:t>niet-essentiële aminozuren</a:t>
            </a:r>
            <a:r>
              <a:rPr lang="nl-NL" sz="1800">
                <a:latin typeface="Calibri" pitchFamily="34" charset="0"/>
                <a:sym typeface="Wingdings" pitchFamily="2" charset="2"/>
              </a:rPr>
              <a:t> kunnen in de lever worden gevormd uit andere aminozuren.</a:t>
            </a:r>
            <a:endParaRPr lang="nl-NL" sz="1800">
              <a:latin typeface="Calibri" pitchFamily="34" charset="0"/>
            </a:endParaRPr>
          </a:p>
        </p:txBody>
      </p:sp>
      <p:grpSp>
        <p:nvGrpSpPr>
          <p:cNvPr id="28674" name="Group 12"/>
          <p:cNvGrpSpPr>
            <a:grpSpLocks/>
          </p:cNvGrpSpPr>
          <p:nvPr/>
        </p:nvGrpSpPr>
        <p:grpSpPr bwMode="auto">
          <a:xfrm>
            <a:off x="500063" y="3786188"/>
            <a:ext cx="3887787" cy="2578100"/>
            <a:chOff x="295" y="2251"/>
            <a:chExt cx="2449" cy="1624"/>
          </a:xfrm>
        </p:grpSpPr>
        <p:pic>
          <p:nvPicPr>
            <p:cNvPr id="28683" name="Picture 8" descr="03_12aAminoAcid_L nl"/>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5" y="2251"/>
              <a:ext cx="2449" cy="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4" name="Text Box 11"/>
            <p:cNvSpPr txBox="1">
              <a:spLocks noChangeArrowheads="1"/>
            </p:cNvSpPr>
            <p:nvPr/>
          </p:nvSpPr>
          <p:spPr bwMode="auto">
            <a:xfrm>
              <a:off x="295" y="3702"/>
              <a:ext cx="113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eaLnBrk="0" hangingPunct="0">
                <a:defRPr sz="2400">
                  <a:solidFill>
                    <a:schemeClr val="tx1"/>
                  </a:solidFill>
                  <a:latin typeface="Arial" pitchFamily="34" charset="0"/>
                  <a:ea typeface="ＭＳ Ｐゴシック" pitchFamily="34" charset="-128"/>
                </a:defRPr>
              </a:lvl1pPr>
              <a:lvl2pPr marL="742950" indent="-285750" defTabSz="912813" eaLnBrk="0" hangingPunct="0">
                <a:defRPr sz="2400">
                  <a:solidFill>
                    <a:schemeClr val="tx1"/>
                  </a:solidFill>
                  <a:latin typeface="Arial" pitchFamily="34" charset="0"/>
                  <a:ea typeface="ＭＳ Ｐゴシック" pitchFamily="34" charset="-128"/>
                </a:defRPr>
              </a:lvl2pPr>
              <a:lvl3pPr marL="1143000" indent="-228600" defTabSz="912813" eaLnBrk="0" hangingPunct="0">
                <a:defRPr sz="2400">
                  <a:solidFill>
                    <a:schemeClr val="tx1"/>
                  </a:solidFill>
                  <a:latin typeface="Arial" pitchFamily="34" charset="0"/>
                  <a:ea typeface="ＭＳ Ｐゴシック" pitchFamily="34" charset="-128"/>
                </a:defRPr>
              </a:lvl3pPr>
              <a:lvl4pPr marL="1600200" indent="-228600" defTabSz="912813" eaLnBrk="0" hangingPunct="0">
                <a:defRPr sz="2400">
                  <a:solidFill>
                    <a:schemeClr val="tx1"/>
                  </a:solidFill>
                  <a:latin typeface="Arial" pitchFamily="34" charset="0"/>
                  <a:ea typeface="ＭＳ Ｐゴシック" pitchFamily="34" charset="-128"/>
                </a:defRPr>
              </a:lvl4pPr>
              <a:lvl5pPr marL="2057400" indent="-228600" defTabSz="912813" eaLnBrk="0" hangingPunct="0">
                <a:defRPr sz="2400">
                  <a:solidFill>
                    <a:schemeClr val="tx1"/>
                  </a:solidFill>
                  <a:latin typeface="Arial" pitchFamily="34" charset="0"/>
                  <a:ea typeface="ＭＳ Ｐゴシック" pitchFamily="34" charset="-128"/>
                </a:defRPr>
              </a:lvl5pPr>
              <a:lvl6pPr marL="25146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nl-NL" sz="1200">
                  <a:latin typeface="Calibri" pitchFamily="34" charset="0"/>
                </a:rPr>
                <a:t>Een aminozuurmolecuul</a:t>
              </a:r>
            </a:p>
          </p:txBody>
        </p:sp>
      </p:grpSp>
      <p:grpSp>
        <p:nvGrpSpPr>
          <p:cNvPr id="28675" name="Group 14"/>
          <p:cNvGrpSpPr>
            <a:grpSpLocks/>
          </p:cNvGrpSpPr>
          <p:nvPr/>
        </p:nvGrpSpPr>
        <p:grpSpPr bwMode="auto">
          <a:xfrm>
            <a:off x="5143500" y="3143250"/>
            <a:ext cx="3206750" cy="3443288"/>
            <a:chOff x="3424" y="2024"/>
            <a:chExt cx="2020" cy="2169"/>
          </a:xfrm>
        </p:grpSpPr>
        <p:pic>
          <p:nvPicPr>
            <p:cNvPr id="28681" name="Picture 10" descr="03_13EnzymeStructure_U nl"/>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24" y="2024"/>
              <a:ext cx="2020" cy="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2" name="Text Box 13"/>
            <p:cNvSpPr txBox="1">
              <a:spLocks noChangeArrowheads="1"/>
            </p:cNvSpPr>
            <p:nvPr/>
          </p:nvSpPr>
          <p:spPr bwMode="auto">
            <a:xfrm>
              <a:off x="3470" y="4020"/>
              <a:ext cx="88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eaLnBrk="0" hangingPunct="0">
                <a:defRPr sz="2400">
                  <a:solidFill>
                    <a:schemeClr val="tx1"/>
                  </a:solidFill>
                  <a:latin typeface="Arial" pitchFamily="34" charset="0"/>
                  <a:ea typeface="ＭＳ Ｐゴシック" pitchFamily="34" charset="-128"/>
                </a:defRPr>
              </a:lvl1pPr>
              <a:lvl2pPr marL="742950" indent="-285750" defTabSz="912813" eaLnBrk="0" hangingPunct="0">
                <a:defRPr sz="2400">
                  <a:solidFill>
                    <a:schemeClr val="tx1"/>
                  </a:solidFill>
                  <a:latin typeface="Arial" pitchFamily="34" charset="0"/>
                  <a:ea typeface="ＭＳ Ｐゴシック" pitchFamily="34" charset="-128"/>
                </a:defRPr>
              </a:lvl2pPr>
              <a:lvl3pPr marL="1143000" indent="-228600" defTabSz="912813" eaLnBrk="0" hangingPunct="0">
                <a:defRPr sz="2400">
                  <a:solidFill>
                    <a:schemeClr val="tx1"/>
                  </a:solidFill>
                  <a:latin typeface="Arial" pitchFamily="34" charset="0"/>
                  <a:ea typeface="ＭＳ Ｐゴシック" pitchFamily="34" charset="-128"/>
                </a:defRPr>
              </a:lvl3pPr>
              <a:lvl4pPr marL="1600200" indent="-228600" defTabSz="912813" eaLnBrk="0" hangingPunct="0">
                <a:defRPr sz="2400">
                  <a:solidFill>
                    <a:schemeClr val="tx1"/>
                  </a:solidFill>
                  <a:latin typeface="Arial" pitchFamily="34" charset="0"/>
                  <a:ea typeface="ＭＳ Ｐゴシック" pitchFamily="34" charset="-128"/>
                </a:defRPr>
              </a:lvl4pPr>
              <a:lvl5pPr marL="2057400" indent="-228600" defTabSz="912813" eaLnBrk="0" hangingPunct="0">
                <a:defRPr sz="2400">
                  <a:solidFill>
                    <a:schemeClr val="tx1"/>
                  </a:solidFill>
                  <a:latin typeface="Arial" pitchFamily="34" charset="0"/>
                  <a:ea typeface="ＭＳ Ｐゴシック" pitchFamily="34" charset="-128"/>
                </a:defRPr>
              </a:lvl5pPr>
              <a:lvl6pPr marL="25146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nl-NL" sz="1200">
                  <a:latin typeface="Calibri" pitchFamily="34" charset="0"/>
                </a:rPr>
                <a:t>Een eiwitmolecuul</a:t>
              </a:r>
            </a:p>
          </p:txBody>
        </p:sp>
      </p:grpSp>
      <p:sp>
        <p:nvSpPr>
          <p:cNvPr id="10" name="Pentagon 9"/>
          <p:cNvSpPr/>
          <p:nvPr/>
        </p:nvSpPr>
        <p:spPr>
          <a:xfrm>
            <a:off x="0" y="214313"/>
            <a:ext cx="2786063" cy="428625"/>
          </a:xfrm>
          <a:prstGeom prst="homePlat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1" name="Chevron 10"/>
          <p:cNvSpPr/>
          <p:nvPr/>
        </p:nvSpPr>
        <p:spPr>
          <a:xfrm>
            <a:off x="2786063" y="214313"/>
            <a:ext cx="6215062" cy="42862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solidFill>
                <a:schemeClr val="tx1"/>
              </a:solidFill>
            </a:endParaRPr>
          </a:p>
        </p:txBody>
      </p:sp>
      <p:sp>
        <p:nvSpPr>
          <p:cNvPr id="28678" name="TextBox 11"/>
          <p:cNvSpPr txBox="1">
            <a:spLocks noChangeArrowheads="1"/>
          </p:cNvSpPr>
          <p:nvPr/>
        </p:nvSpPr>
        <p:spPr bwMode="auto">
          <a:xfrm>
            <a:off x="571500" y="142875"/>
            <a:ext cx="1785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Arial" pitchFamily="34" charset="0"/>
                <a:ea typeface="ＭＳ Ｐゴシック" pitchFamily="34" charset="-128"/>
              </a:defRPr>
            </a:lvl1pPr>
            <a:lvl2pPr marL="742950" indent="-285750" defTabSz="912813" eaLnBrk="0" hangingPunct="0">
              <a:defRPr sz="2400">
                <a:solidFill>
                  <a:schemeClr val="tx1"/>
                </a:solidFill>
                <a:latin typeface="Arial" pitchFamily="34" charset="0"/>
                <a:ea typeface="ＭＳ Ｐゴシック" pitchFamily="34" charset="-128"/>
              </a:defRPr>
            </a:lvl2pPr>
            <a:lvl3pPr marL="1143000" indent="-228600" defTabSz="912813" eaLnBrk="0" hangingPunct="0">
              <a:defRPr sz="2400">
                <a:solidFill>
                  <a:schemeClr val="tx1"/>
                </a:solidFill>
                <a:latin typeface="Arial" pitchFamily="34" charset="0"/>
                <a:ea typeface="ＭＳ Ｐゴシック" pitchFamily="34" charset="-128"/>
              </a:defRPr>
            </a:lvl3pPr>
            <a:lvl4pPr marL="1600200" indent="-228600" defTabSz="912813" eaLnBrk="0" hangingPunct="0">
              <a:defRPr sz="2400">
                <a:solidFill>
                  <a:schemeClr val="tx1"/>
                </a:solidFill>
                <a:latin typeface="Arial" pitchFamily="34" charset="0"/>
                <a:ea typeface="ＭＳ Ｐゴシック" pitchFamily="34" charset="-128"/>
              </a:defRPr>
            </a:lvl4pPr>
            <a:lvl5pPr marL="2057400" indent="-228600" defTabSz="912813" eaLnBrk="0" hangingPunct="0">
              <a:defRPr sz="2400">
                <a:solidFill>
                  <a:schemeClr val="tx1"/>
                </a:solidFill>
                <a:latin typeface="Arial" pitchFamily="34" charset="0"/>
                <a:ea typeface="ＭＳ Ｐゴシック" pitchFamily="34" charset="-128"/>
              </a:defRPr>
            </a:lvl5pPr>
            <a:lvl6pPr marL="25146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nl-NL" sz="3200">
                <a:solidFill>
                  <a:schemeClr val="bg1"/>
                </a:solidFill>
                <a:latin typeface="Calibri" pitchFamily="34" charset="0"/>
              </a:rPr>
              <a:t>Eiwitten</a:t>
            </a:r>
          </a:p>
        </p:txBody>
      </p:sp>
      <p:sp>
        <p:nvSpPr>
          <p:cNvPr id="13" name="TextBox 12"/>
          <p:cNvSpPr txBox="1"/>
          <p:nvPr/>
        </p:nvSpPr>
        <p:spPr>
          <a:xfrm>
            <a:off x="3429000" y="142875"/>
            <a:ext cx="2428875" cy="584200"/>
          </a:xfrm>
          <a:prstGeom prst="rect">
            <a:avLst/>
          </a:prstGeom>
          <a:noFill/>
        </p:spPr>
        <p:txBody>
          <a:bodyPr>
            <a:spAutoFit/>
          </a:bodyPr>
          <a:lstStyle/>
          <a:p>
            <a:pPr fontAlgn="auto">
              <a:spcBef>
                <a:spcPts val="0"/>
              </a:spcBef>
              <a:spcAft>
                <a:spcPts val="0"/>
              </a:spcAft>
              <a:defRPr/>
            </a:pPr>
            <a:r>
              <a:rPr lang="nl-NL" sz="3200" dirty="0">
                <a:solidFill>
                  <a:schemeClr val="tx2">
                    <a:lumMod val="40000"/>
                    <a:lumOff val="60000"/>
                  </a:schemeClr>
                </a:solidFill>
                <a:latin typeface="+mn-lt"/>
                <a:ea typeface="+mn-ea"/>
              </a:rPr>
              <a:t>Koolhydraten</a:t>
            </a:r>
          </a:p>
        </p:txBody>
      </p:sp>
      <p:sp>
        <p:nvSpPr>
          <p:cNvPr id="14" name="TextBox 13"/>
          <p:cNvSpPr txBox="1"/>
          <p:nvPr/>
        </p:nvSpPr>
        <p:spPr>
          <a:xfrm>
            <a:off x="6715125" y="142875"/>
            <a:ext cx="1785938" cy="584200"/>
          </a:xfrm>
          <a:prstGeom prst="rect">
            <a:avLst/>
          </a:prstGeom>
          <a:noFill/>
        </p:spPr>
        <p:txBody>
          <a:bodyPr>
            <a:spAutoFit/>
          </a:bodyPr>
          <a:lstStyle/>
          <a:p>
            <a:pPr fontAlgn="auto">
              <a:spcBef>
                <a:spcPts val="0"/>
              </a:spcBef>
              <a:spcAft>
                <a:spcPts val="0"/>
              </a:spcAft>
              <a:defRPr/>
            </a:pPr>
            <a:r>
              <a:rPr lang="nl-NL" sz="3200" dirty="0">
                <a:solidFill>
                  <a:schemeClr val="tx2">
                    <a:lumMod val="40000"/>
                    <a:lumOff val="60000"/>
                  </a:schemeClr>
                </a:solidFill>
                <a:latin typeface="+mn-lt"/>
                <a:ea typeface="+mn-ea"/>
              </a:rPr>
              <a:t>Vetten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agon 4"/>
          <p:cNvSpPr/>
          <p:nvPr/>
        </p:nvSpPr>
        <p:spPr>
          <a:xfrm>
            <a:off x="0" y="214313"/>
            <a:ext cx="2786063" cy="428625"/>
          </a:xfrm>
          <a:prstGeom prst="homePlat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6" name="Chevron 5"/>
          <p:cNvSpPr/>
          <p:nvPr/>
        </p:nvSpPr>
        <p:spPr>
          <a:xfrm>
            <a:off x="2786063" y="214313"/>
            <a:ext cx="6215062" cy="42862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solidFill>
                <a:schemeClr val="tx1"/>
              </a:solidFill>
            </a:endParaRPr>
          </a:p>
        </p:txBody>
      </p:sp>
      <p:sp>
        <p:nvSpPr>
          <p:cNvPr id="30723" name="TextBox 6"/>
          <p:cNvSpPr txBox="1">
            <a:spLocks noChangeArrowheads="1"/>
          </p:cNvSpPr>
          <p:nvPr/>
        </p:nvSpPr>
        <p:spPr bwMode="auto">
          <a:xfrm>
            <a:off x="571500" y="142875"/>
            <a:ext cx="1785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Arial" pitchFamily="34" charset="0"/>
                <a:ea typeface="ＭＳ Ｐゴシック" pitchFamily="34" charset="-128"/>
              </a:defRPr>
            </a:lvl1pPr>
            <a:lvl2pPr marL="742950" indent="-285750" defTabSz="912813" eaLnBrk="0" hangingPunct="0">
              <a:defRPr sz="2400">
                <a:solidFill>
                  <a:schemeClr val="tx1"/>
                </a:solidFill>
                <a:latin typeface="Arial" pitchFamily="34" charset="0"/>
                <a:ea typeface="ＭＳ Ｐゴシック" pitchFamily="34" charset="-128"/>
              </a:defRPr>
            </a:lvl2pPr>
            <a:lvl3pPr marL="1143000" indent="-228600" defTabSz="912813" eaLnBrk="0" hangingPunct="0">
              <a:defRPr sz="2400">
                <a:solidFill>
                  <a:schemeClr val="tx1"/>
                </a:solidFill>
                <a:latin typeface="Arial" pitchFamily="34" charset="0"/>
                <a:ea typeface="ＭＳ Ｐゴシック" pitchFamily="34" charset="-128"/>
              </a:defRPr>
            </a:lvl3pPr>
            <a:lvl4pPr marL="1600200" indent="-228600" defTabSz="912813" eaLnBrk="0" hangingPunct="0">
              <a:defRPr sz="2400">
                <a:solidFill>
                  <a:schemeClr val="tx1"/>
                </a:solidFill>
                <a:latin typeface="Arial" pitchFamily="34" charset="0"/>
                <a:ea typeface="ＭＳ Ｐゴシック" pitchFamily="34" charset="-128"/>
              </a:defRPr>
            </a:lvl4pPr>
            <a:lvl5pPr marL="2057400" indent="-228600" defTabSz="912813" eaLnBrk="0" hangingPunct="0">
              <a:defRPr sz="2400">
                <a:solidFill>
                  <a:schemeClr val="tx1"/>
                </a:solidFill>
                <a:latin typeface="Arial" pitchFamily="34" charset="0"/>
                <a:ea typeface="ＭＳ Ｐゴシック" pitchFamily="34" charset="-128"/>
              </a:defRPr>
            </a:lvl5pPr>
            <a:lvl6pPr marL="25146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nl-NL" sz="3200">
                <a:solidFill>
                  <a:schemeClr val="bg1"/>
                </a:solidFill>
                <a:latin typeface="Calibri" pitchFamily="34" charset="0"/>
              </a:rPr>
              <a:t>Eiwitten</a:t>
            </a:r>
          </a:p>
        </p:txBody>
      </p:sp>
      <p:sp>
        <p:nvSpPr>
          <p:cNvPr id="8" name="TextBox 7"/>
          <p:cNvSpPr txBox="1"/>
          <p:nvPr/>
        </p:nvSpPr>
        <p:spPr>
          <a:xfrm>
            <a:off x="3429000" y="142875"/>
            <a:ext cx="2428875" cy="584200"/>
          </a:xfrm>
          <a:prstGeom prst="rect">
            <a:avLst/>
          </a:prstGeom>
          <a:noFill/>
        </p:spPr>
        <p:txBody>
          <a:bodyPr>
            <a:spAutoFit/>
          </a:bodyPr>
          <a:lstStyle/>
          <a:p>
            <a:pPr fontAlgn="auto">
              <a:spcBef>
                <a:spcPts val="0"/>
              </a:spcBef>
              <a:spcAft>
                <a:spcPts val="0"/>
              </a:spcAft>
              <a:defRPr/>
            </a:pPr>
            <a:r>
              <a:rPr lang="nl-NL" sz="3200" dirty="0">
                <a:solidFill>
                  <a:schemeClr val="tx2">
                    <a:lumMod val="40000"/>
                    <a:lumOff val="60000"/>
                  </a:schemeClr>
                </a:solidFill>
                <a:latin typeface="+mn-lt"/>
                <a:ea typeface="+mn-ea"/>
              </a:rPr>
              <a:t>Koolhydraten</a:t>
            </a:r>
          </a:p>
        </p:txBody>
      </p:sp>
      <p:sp>
        <p:nvSpPr>
          <p:cNvPr id="9" name="TextBox 8"/>
          <p:cNvSpPr txBox="1"/>
          <p:nvPr/>
        </p:nvSpPr>
        <p:spPr>
          <a:xfrm>
            <a:off x="6715125" y="142875"/>
            <a:ext cx="1785938" cy="584200"/>
          </a:xfrm>
          <a:prstGeom prst="rect">
            <a:avLst/>
          </a:prstGeom>
          <a:noFill/>
        </p:spPr>
        <p:txBody>
          <a:bodyPr>
            <a:spAutoFit/>
          </a:bodyPr>
          <a:lstStyle/>
          <a:p>
            <a:pPr fontAlgn="auto">
              <a:spcBef>
                <a:spcPts val="0"/>
              </a:spcBef>
              <a:spcAft>
                <a:spcPts val="0"/>
              </a:spcAft>
              <a:defRPr/>
            </a:pPr>
            <a:r>
              <a:rPr lang="nl-NL" sz="3200" dirty="0">
                <a:solidFill>
                  <a:schemeClr val="tx2">
                    <a:lumMod val="40000"/>
                    <a:lumOff val="60000"/>
                  </a:schemeClr>
                </a:solidFill>
                <a:latin typeface="+mn-lt"/>
                <a:ea typeface="+mn-ea"/>
              </a:rPr>
              <a:t>Vetten</a:t>
            </a:r>
          </a:p>
        </p:txBody>
      </p:sp>
      <p:pic>
        <p:nvPicPr>
          <p:cNvPr id="11" name="Picture 10" descr="aminozuren 1.jpg"/>
          <p:cNvPicPr>
            <a:picLocks noChangeAspect="1"/>
          </p:cNvPicPr>
          <p:nvPr/>
        </p:nvPicPr>
        <p:blipFill>
          <a:blip r:embed="rId3" cstate="print"/>
          <a:stretch>
            <a:fillRect/>
          </a:stretch>
        </p:blipFill>
        <p:spPr>
          <a:xfrm>
            <a:off x="500034" y="928670"/>
            <a:ext cx="3798225" cy="5496649"/>
          </a:xfrm>
          <a:prstGeom prst="rect">
            <a:avLst/>
          </a:prstGeom>
          <a:scene3d>
            <a:camera prst="orthographicFront">
              <a:rot lat="0" lon="0" rev="30000"/>
            </a:camera>
            <a:lightRig rig="threePt" dir="t"/>
          </a:scene3d>
        </p:spPr>
      </p:pic>
      <p:pic>
        <p:nvPicPr>
          <p:cNvPr id="30727" name="Picture 11" descr="aminozuren 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86313" y="785813"/>
            <a:ext cx="3668712" cy="592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vak 1"/>
          <p:cNvSpPr txBox="1">
            <a:spLocks noChangeArrowheads="1"/>
          </p:cNvSpPr>
          <p:nvPr/>
        </p:nvSpPr>
        <p:spPr bwMode="auto">
          <a:xfrm>
            <a:off x="6302375" y="6021388"/>
            <a:ext cx="26114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i="1">
                <a:solidFill>
                  <a:srgbClr val="FF0000"/>
                </a:solidFill>
              </a:rPr>
              <a:t>Waar staat dit in Binas?</a:t>
            </a:r>
            <a:endParaRPr lang="nl-NL" sz="1800" i="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ff2bc79a42d4e1134194e983bf134319e6f26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TotalTime>
  <Words>532</Words>
  <Application>Microsoft Office PowerPoint</Application>
  <PresentationFormat>Diavoorstelling (4:3)</PresentationFormat>
  <Paragraphs>104</Paragraphs>
  <Slides>12</Slides>
  <Notes>12</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12</vt:i4>
      </vt:variant>
    </vt:vector>
  </HeadingPairs>
  <TitlesOfParts>
    <vt:vector size="18" baseType="lpstr">
      <vt:lpstr>Arial</vt:lpstr>
      <vt:lpstr>ＭＳ Ｐゴシック</vt:lpstr>
      <vt:lpstr>Calibri</vt:lpstr>
      <vt:lpstr>Wingdings</vt:lpstr>
      <vt:lpstr>Courier New</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voortgezetteassimilatie</dc:title>
  <dc:creator>Jarco Smeenk</dc:creator>
  <cp:lastModifiedBy>Rob Tervoert</cp:lastModifiedBy>
  <cp:revision>45</cp:revision>
  <dcterms:created xsi:type="dcterms:W3CDTF">2008-10-08T15:20:35Z</dcterms:created>
  <dcterms:modified xsi:type="dcterms:W3CDTF">2015-01-29T07:44:03Z</dcterms:modified>
</cp:coreProperties>
</file>