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9" r:id="rId5"/>
    <p:sldId id="261" r:id="rId6"/>
    <p:sldId id="262" r:id="rId7"/>
  </p:sldIdLst>
  <p:sldSz cx="9144000" cy="6858000" type="screen4x3"/>
  <p:notesSz cx="6858000" cy="9144000"/>
  <p:custDataLst>
    <p:tags r:id="rId8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73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28E9F-E8DD-43A0-AFBD-97D6B6ACE4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22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B0CD0-0571-4D56-8614-4A0E408989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320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CF59A-3E24-40A4-BFAF-AF01D9B0E3E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546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591DA-E8B2-438B-B942-8A80A8385D4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25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A5E55-4BD4-467F-BE48-2B1B5B7F6D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647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60EA5-2B34-4C04-BF9A-1D370CEF0C9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541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FF24B-7819-4711-BF1C-799B31386F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212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C7509-C3F1-4A6B-AD85-FA51E4F8B79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53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0976D-2EDB-4B0F-8761-98019405AE5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98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B681E-FEA1-4430-B916-F00497874D0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44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BBED9-6EF1-42CD-A9BE-9CD536DAD17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69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A59597AF-CB62-4C84-A2DC-2AC30D427F1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lek.org/animaties/enzymen/enzym.sw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ioplek.org/animaties/enzymen/maltase2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21213"/>
            <a:ext cx="8229600" cy="1760537"/>
          </a:xfrm>
          <a:solidFill>
            <a:schemeClr val="accent1"/>
          </a:solidFill>
          <a:ln w="349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4000" smtClean="0">
                <a:solidFill>
                  <a:schemeClr val="accent2"/>
                </a:solidFill>
                <a:latin typeface="Hobo Std" pitchFamily="34" charset="0"/>
              </a:rPr>
              <a:t>Havo 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2800" smtClean="0">
                <a:latin typeface="Hobo Std" pitchFamily="34" charset="0"/>
              </a:rPr>
              <a:t>Bas 1: Wat is stofwisseling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2800" smtClean="0">
                <a:latin typeface="Hobo Std" pitchFamily="34" charset="0"/>
              </a:rPr>
              <a:t>Bas 2: Enzymen</a:t>
            </a:r>
          </a:p>
        </p:txBody>
      </p:sp>
      <p:pic>
        <p:nvPicPr>
          <p:cNvPr id="2051" name="Picture 5" descr="GLO1_Homo_sapiens_small_fas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20713"/>
            <a:ext cx="4103687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glucosemolecule_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-315913"/>
            <a:ext cx="3352800" cy="340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c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23764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1" descr="539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3" descr="800232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838"/>
            <a:ext cx="2843213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5" descr="702px-AminoAcidb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365625"/>
            <a:ext cx="3271838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7" descr="nac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2381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2700338" y="260350"/>
            <a:ext cx="2376487" cy="6408738"/>
          </a:xfrm>
          <a:prstGeom prst="line">
            <a:avLst/>
          </a:prstGeom>
          <a:noFill/>
          <a:ln w="603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979613" y="6237288"/>
            <a:ext cx="253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NL" b="1"/>
              <a:t>Anorganische stoffen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3348038" y="260350"/>
            <a:ext cx="29527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NL" b="1"/>
              <a:t>Organische stoffen</a:t>
            </a:r>
          </a:p>
          <a:p>
            <a:pPr eaLnBrk="1" hangingPunct="1">
              <a:buFontTx/>
              <a:buChar char="-"/>
            </a:pPr>
            <a:r>
              <a:rPr lang="nl-NL"/>
              <a:t>Ingewikkelde moleculen</a:t>
            </a:r>
          </a:p>
          <a:p>
            <a:pPr eaLnBrk="1" hangingPunct="1">
              <a:buFontTx/>
              <a:buChar char="-"/>
            </a:pPr>
            <a:r>
              <a:rPr lang="nl-NL"/>
              <a:t>Afkomstig van organismen</a:t>
            </a:r>
          </a:p>
          <a:p>
            <a:pPr eaLnBrk="1" hangingPunct="1">
              <a:buFontTx/>
              <a:buChar char="-"/>
            </a:pPr>
            <a:r>
              <a:rPr lang="nl-NL"/>
              <a:t>Minimaal 2 C-atomen en </a:t>
            </a:r>
          </a:p>
          <a:p>
            <a:pPr eaLnBrk="1" hangingPunct="1"/>
            <a:r>
              <a:rPr lang="nl-NL"/>
              <a:t>veel H en O atomen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067" grpId="0"/>
      <p:bldP spid="20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VETmolecu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88913"/>
            <a:ext cx="4230687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ioplek.org/images/overzich_stofwissel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71500"/>
            <a:ext cx="6357938" cy="943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5214938"/>
            <a:ext cx="7286625" cy="221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285875" y="5357813"/>
            <a:ext cx="657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nl-NL" b="1">
                <a:solidFill>
                  <a:srgbClr val="FF0000"/>
                </a:solidFill>
                <a:latin typeface="Calibri" pitchFamily="34" charset="0"/>
              </a:rPr>
              <a:t>Koolstofassimilatie (Fotosynthese)</a:t>
            </a:r>
          </a:p>
          <a:p>
            <a:pPr eaLnBrk="1" hangingPunct="1"/>
            <a:r>
              <a:rPr lang="nl-NL">
                <a:latin typeface="Calibri" pitchFamily="34" charset="0"/>
                <a:sym typeface="Wingdings" pitchFamily="2" charset="2"/>
              </a:rPr>
              <a:t> Alleen in autotrofe organismen</a:t>
            </a:r>
            <a:endParaRPr lang="nl-NL">
              <a:latin typeface="Calibri" pitchFamily="34" charset="0"/>
            </a:endParaRPr>
          </a:p>
          <a:p>
            <a:pPr eaLnBrk="1" hangingPunct="1"/>
            <a:r>
              <a:rPr lang="nl-NL" b="1">
                <a:solidFill>
                  <a:srgbClr val="FF0000"/>
                </a:solidFill>
                <a:latin typeface="Calibri" pitchFamily="34" charset="0"/>
              </a:rPr>
              <a:t>2) 	Voortgezette assimilatie</a:t>
            </a:r>
          </a:p>
          <a:p>
            <a:pPr eaLnBrk="1" hangingPunct="1"/>
            <a:r>
              <a:rPr lang="nl-NL">
                <a:latin typeface="Calibri" pitchFamily="34" charset="0"/>
                <a:sym typeface="Wingdings" pitchFamily="2" charset="2"/>
              </a:rPr>
              <a:t> Zowel in autotrofe als heterotrofe organismen</a:t>
            </a:r>
            <a:endParaRPr lang="nl-NL">
              <a:latin typeface="Calibri" pitchFamily="34" charset="0"/>
            </a:endParaRPr>
          </a:p>
        </p:txBody>
      </p:sp>
      <p:sp>
        <p:nvSpPr>
          <p:cNvPr id="5125" name="Tekstvak 1"/>
          <p:cNvSpPr txBox="1">
            <a:spLocks noChangeArrowheads="1"/>
          </p:cNvSpPr>
          <p:nvPr/>
        </p:nvSpPr>
        <p:spPr bwMode="auto">
          <a:xfrm>
            <a:off x="7596188" y="6419850"/>
            <a:ext cx="1362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i="1"/>
              <a:t>Bron: Bioplek.org</a:t>
            </a:r>
            <a:endParaRPr lang="nl-NL" sz="1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349500"/>
            <a:ext cx="4979987" cy="27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itle 1"/>
          <p:cNvSpPr>
            <a:spLocks noGrp="1"/>
          </p:cNvSpPr>
          <p:nvPr>
            <p:ph type="ctrTitle" idx="4294967295"/>
          </p:nvPr>
        </p:nvSpPr>
        <p:spPr>
          <a:xfrm>
            <a:off x="642938" y="214313"/>
            <a:ext cx="7772400" cy="857250"/>
          </a:xfrm>
        </p:spPr>
        <p:txBody>
          <a:bodyPr/>
          <a:lstStyle/>
          <a:p>
            <a:pPr eaLnBrk="1" hangingPunct="1"/>
            <a:r>
              <a:rPr lang="nl-NL" smtClean="0">
                <a:solidFill>
                  <a:srgbClr val="C00000"/>
                </a:solidFill>
              </a:rPr>
              <a:t>Enzymen</a:t>
            </a:r>
          </a:p>
        </p:txBody>
      </p:sp>
      <p:sp>
        <p:nvSpPr>
          <p:cNvPr id="6148" name="Subtitle 2"/>
          <p:cNvSpPr>
            <a:spLocks noGrp="1"/>
          </p:cNvSpPr>
          <p:nvPr>
            <p:ph type="subTitle" idx="4294967295"/>
          </p:nvPr>
        </p:nvSpPr>
        <p:spPr>
          <a:xfrm>
            <a:off x="755650" y="1196975"/>
            <a:ext cx="7500938" cy="149701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nl-NL" sz="2400" smtClean="0">
                <a:solidFill>
                  <a:srgbClr val="898989"/>
                </a:solidFill>
                <a:hlinkClick r:id="rId3"/>
              </a:rPr>
              <a:t>Animatie 1 Enzymen Bioplek</a:t>
            </a:r>
            <a:endParaRPr lang="nl-NL" sz="2400" smtClean="0">
              <a:solidFill>
                <a:srgbClr val="898989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nl-NL" sz="2400" smtClean="0">
                <a:solidFill>
                  <a:srgbClr val="898989"/>
                </a:solidFill>
                <a:hlinkClick r:id="rId4"/>
              </a:rPr>
              <a:t>Animatie 2 Enzymen Bioplek</a:t>
            </a:r>
            <a:endParaRPr lang="nl-NL" sz="2400" smtClean="0">
              <a:solidFill>
                <a:srgbClr val="898989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9750" y="5013325"/>
            <a:ext cx="76263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NL"/>
              <a:t>Enzymen = 	Eiwitten die chemische reacties versnellen (katalysator)</a:t>
            </a:r>
          </a:p>
          <a:p>
            <a:pPr eaLnBrk="1" hangingPunct="1"/>
            <a:r>
              <a:rPr lang="nl-NL" i="1"/>
              <a:t>(-ase)</a:t>
            </a:r>
            <a:r>
              <a:rPr lang="nl-NL"/>
              <a:t>		Worden gebruikt, niet verbruikt</a:t>
            </a:r>
          </a:p>
          <a:p>
            <a:pPr eaLnBrk="1" hangingPunct="1"/>
            <a:r>
              <a:rPr lang="nl-NL"/>
              <a:t>		Substraat-specifiek	</a:t>
            </a:r>
          </a:p>
          <a:p>
            <a:pPr eaLnBrk="1" hangingPunct="1"/>
            <a:endParaRPr lang="nl-NL"/>
          </a:p>
          <a:p>
            <a:pPr eaLnBrk="1" hangingPunct="1"/>
            <a:r>
              <a:rPr lang="nl-NL"/>
              <a:t>Substraat = 	Stof die door enzym wordt omgezet</a:t>
            </a:r>
          </a:p>
          <a:p>
            <a:pPr eaLnBrk="1" hangingPunct="1"/>
            <a:r>
              <a:rPr lang="nl-NL" i="1"/>
              <a:t>(-ose)</a:t>
            </a:r>
          </a:p>
        </p:txBody>
      </p:sp>
      <p:sp>
        <p:nvSpPr>
          <p:cNvPr id="6150" name="Tekstvak 1"/>
          <p:cNvSpPr txBox="1">
            <a:spLocks noChangeArrowheads="1"/>
          </p:cNvSpPr>
          <p:nvPr/>
        </p:nvSpPr>
        <p:spPr bwMode="auto">
          <a:xfrm>
            <a:off x="2051050" y="2586038"/>
            <a:ext cx="709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substraat</a:t>
            </a:r>
            <a:endParaRPr lang="nl-NL" sz="1000"/>
          </a:p>
        </p:txBody>
      </p:sp>
      <p:sp>
        <p:nvSpPr>
          <p:cNvPr id="6151" name="Tekstvak 9"/>
          <p:cNvSpPr txBox="1">
            <a:spLocks noChangeArrowheads="1"/>
          </p:cNvSpPr>
          <p:nvPr/>
        </p:nvSpPr>
        <p:spPr bwMode="auto">
          <a:xfrm>
            <a:off x="5003800" y="2614613"/>
            <a:ext cx="7508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producten</a:t>
            </a:r>
            <a:endParaRPr lang="nl-NL" sz="1000"/>
          </a:p>
        </p:txBody>
      </p:sp>
      <p:sp>
        <p:nvSpPr>
          <p:cNvPr id="6152" name="Tekstvak 10"/>
          <p:cNvSpPr txBox="1">
            <a:spLocks noChangeArrowheads="1"/>
          </p:cNvSpPr>
          <p:nvPr/>
        </p:nvSpPr>
        <p:spPr bwMode="auto">
          <a:xfrm>
            <a:off x="3384550" y="4040188"/>
            <a:ext cx="1619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Enzym-substraatcomplex</a:t>
            </a:r>
            <a:endParaRPr lang="nl-NL" sz="1000"/>
          </a:p>
        </p:txBody>
      </p:sp>
      <p:sp>
        <p:nvSpPr>
          <p:cNvPr id="6153" name="Tekstvak 11"/>
          <p:cNvSpPr txBox="1">
            <a:spLocks noChangeArrowheads="1"/>
          </p:cNvSpPr>
          <p:nvPr/>
        </p:nvSpPr>
        <p:spPr bwMode="auto">
          <a:xfrm>
            <a:off x="1933575" y="4286250"/>
            <a:ext cx="5762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enzym</a:t>
            </a:r>
            <a:endParaRPr lang="nl-NL" sz="1000"/>
          </a:p>
        </p:txBody>
      </p:sp>
      <p:sp>
        <p:nvSpPr>
          <p:cNvPr id="6154" name="Tekstvak 12"/>
          <p:cNvSpPr txBox="1">
            <a:spLocks noChangeArrowheads="1"/>
          </p:cNvSpPr>
          <p:nvPr/>
        </p:nvSpPr>
        <p:spPr bwMode="auto">
          <a:xfrm>
            <a:off x="6372225" y="4287838"/>
            <a:ext cx="5762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enzym</a:t>
            </a:r>
            <a:endParaRPr lang="nl-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nl-NL" sz="4000" smtClean="0"/>
              <a:t>Optimumkromme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7172" name="Picture 5" descr="optim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58888"/>
            <a:ext cx="8424863" cy="649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b293e2bb4677824be5f5293155ded7d9c0cba9c4"/>
</p:tagLst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61</Words>
  <Application>Microsoft Office PowerPoint</Application>
  <PresentationFormat>Diavoorstelling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Hobo Std</vt:lpstr>
      <vt:lpstr>Wingdings</vt:lpstr>
      <vt:lpstr>Standaardontwerp</vt:lpstr>
      <vt:lpstr>PowerPoint-presentatie</vt:lpstr>
      <vt:lpstr>PowerPoint-presentatie</vt:lpstr>
      <vt:lpstr>PowerPoint-presentatie</vt:lpstr>
      <vt:lpstr>PowerPoint-presentatie</vt:lpstr>
      <vt:lpstr>Enzymen</vt:lpstr>
      <vt:lpstr>Optimumkromme</vt:lpstr>
    </vt:vector>
  </TitlesOfParts>
  <Company>Katholieke Scholengemeenschap Etten-Leur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Test</dc:creator>
  <cp:lastModifiedBy>Rob Tervoert</cp:lastModifiedBy>
  <cp:revision>5</cp:revision>
  <dcterms:created xsi:type="dcterms:W3CDTF">2009-11-24T13:14:45Z</dcterms:created>
  <dcterms:modified xsi:type="dcterms:W3CDTF">2015-01-29T07:44:54Z</dcterms:modified>
</cp:coreProperties>
</file>